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 id="2147483808" r:id="rId2"/>
  </p:sldMasterIdLst>
  <p:notesMasterIdLst>
    <p:notesMasterId r:id="rId30"/>
  </p:notesMasterIdLst>
  <p:handoutMasterIdLst>
    <p:handoutMasterId r:id="rId31"/>
  </p:handoutMasterIdLst>
  <p:sldIdLst>
    <p:sldId id="330" r:id="rId3"/>
    <p:sldId id="258" r:id="rId4"/>
    <p:sldId id="332" r:id="rId5"/>
    <p:sldId id="2147479279" r:id="rId6"/>
    <p:sldId id="2147479275" r:id="rId7"/>
    <p:sldId id="2147479276" r:id="rId8"/>
    <p:sldId id="2147479280" r:id="rId9"/>
    <p:sldId id="2147479288" r:id="rId10"/>
    <p:sldId id="2147479289" r:id="rId11"/>
    <p:sldId id="2147479281" r:id="rId12"/>
    <p:sldId id="2147479269" r:id="rId13"/>
    <p:sldId id="2147479268" r:id="rId14"/>
    <p:sldId id="2144329257" r:id="rId15"/>
    <p:sldId id="2147479285" r:id="rId16"/>
    <p:sldId id="263" r:id="rId17"/>
    <p:sldId id="2147479295" r:id="rId18"/>
    <p:sldId id="2147479297" r:id="rId19"/>
    <p:sldId id="2147479296" r:id="rId20"/>
    <p:sldId id="2147479286" r:id="rId21"/>
    <p:sldId id="2147479282" r:id="rId22"/>
    <p:sldId id="2144329804" r:id="rId23"/>
    <p:sldId id="2147479287" r:id="rId24"/>
    <p:sldId id="2147479291" r:id="rId25"/>
    <p:sldId id="261" r:id="rId26"/>
    <p:sldId id="2147479294" r:id="rId27"/>
    <p:sldId id="2147479292" r:id="rId28"/>
    <p:sldId id="2147479293"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A35135-8DF7-48F7-ADA0-F6C016DFEE64}" v="565" dt="2025-11-17T23:06:33.6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showGuides="1">
      <p:cViewPr varScale="1">
        <p:scale>
          <a:sx n="105" d="100"/>
          <a:sy n="105" d="100"/>
        </p:scale>
        <p:origin x="774" y="96"/>
      </p:cViewPr>
      <p:guideLst/>
    </p:cSldViewPr>
  </p:slideViewPr>
  <p:notesTextViewPr>
    <p:cViewPr>
      <p:scale>
        <a:sx n="1" d="1"/>
        <a:sy n="1" d="1"/>
      </p:scale>
      <p:origin x="0" y="0"/>
    </p:cViewPr>
  </p:notesTextViewPr>
  <p:notesViewPr>
    <p:cSldViewPr snapToGrid="0"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HACKENBERG" userId="4650a195-db54-44b7-9cc3-be4dc7044c02" providerId="ADAL" clId="{085F1CE6-1093-4215-AC98-4F7628EA21F2}"/>
    <pc:docChg chg="undo custSel addSld delSld modSld sldOrd modMainMaster">
      <pc:chgData name="Tom HACKENBERG" userId="4650a195-db54-44b7-9cc3-be4dc7044c02" providerId="ADAL" clId="{085F1CE6-1093-4215-AC98-4F7628EA21F2}" dt="2025-11-17T23:05:14.656" v="17191" actId="1076"/>
      <pc:docMkLst>
        <pc:docMk/>
      </pc:docMkLst>
      <pc:sldChg chg="del">
        <pc:chgData name="Tom HACKENBERG" userId="4650a195-db54-44b7-9cc3-be4dc7044c02" providerId="ADAL" clId="{085F1CE6-1093-4215-AC98-4F7628EA21F2}" dt="2025-10-31T04:37:00.413" v="395" actId="47"/>
        <pc:sldMkLst>
          <pc:docMk/>
          <pc:sldMk cId="1128135540" sldId="256"/>
        </pc:sldMkLst>
      </pc:sldChg>
      <pc:sldChg chg="del">
        <pc:chgData name="Tom HACKENBERG" userId="4650a195-db54-44b7-9cc3-be4dc7044c02" providerId="ADAL" clId="{085F1CE6-1093-4215-AC98-4F7628EA21F2}" dt="2025-10-31T04:37:55.762" v="399" actId="47"/>
        <pc:sldMkLst>
          <pc:docMk/>
          <pc:sldMk cId="4003847641" sldId="257"/>
        </pc:sldMkLst>
      </pc:sldChg>
      <pc:sldChg chg="addSp modSp mod">
        <pc:chgData name="Tom HACKENBERG" userId="4650a195-db54-44b7-9cc3-be4dc7044c02" providerId="ADAL" clId="{085F1CE6-1093-4215-AC98-4F7628EA21F2}" dt="2025-11-03T20:18:54.053" v="9199" actId="255"/>
        <pc:sldMkLst>
          <pc:docMk/>
          <pc:sldMk cId="3424355729" sldId="258"/>
        </pc:sldMkLst>
        <pc:spChg chg="mod">
          <ac:chgData name="Tom HACKENBERG" userId="4650a195-db54-44b7-9cc3-be4dc7044c02" providerId="ADAL" clId="{085F1CE6-1093-4215-AC98-4F7628EA21F2}" dt="2025-10-31T04:56:44.133" v="497" actId="20577"/>
          <ac:spMkLst>
            <pc:docMk/>
            <pc:sldMk cId="3424355729" sldId="258"/>
            <ac:spMk id="3" creationId="{1E5AD3B5-EA40-4BDA-A8D7-F672E03716BD}"/>
          </ac:spMkLst>
        </pc:spChg>
        <pc:spChg chg="mod">
          <ac:chgData name="Tom HACKENBERG" userId="4650a195-db54-44b7-9cc3-be4dc7044c02" providerId="ADAL" clId="{085F1CE6-1093-4215-AC98-4F7628EA21F2}" dt="2025-11-03T20:18:54.053" v="9199" actId="255"/>
          <ac:spMkLst>
            <pc:docMk/>
            <pc:sldMk cId="3424355729" sldId="258"/>
            <ac:spMk id="4" creationId="{C9686FB1-57C5-4018-8625-5E7FE12FD413}"/>
          </ac:spMkLst>
        </pc:spChg>
        <pc:spChg chg="mod">
          <ac:chgData name="Tom HACKENBERG" userId="4650a195-db54-44b7-9cc3-be4dc7044c02" providerId="ADAL" clId="{085F1CE6-1093-4215-AC98-4F7628EA21F2}" dt="2025-10-31T04:38:05.379" v="405" actId="20577"/>
          <ac:spMkLst>
            <pc:docMk/>
            <pc:sldMk cId="3424355729" sldId="258"/>
            <ac:spMk id="5" creationId="{571D418C-24B9-4CBC-B7FF-AD43A96AB60F}"/>
          </ac:spMkLst>
        </pc:spChg>
        <pc:spChg chg="add mod">
          <ac:chgData name="Tom HACKENBERG" userId="4650a195-db54-44b7-9cc3-be4dc7044c02" providerId="ADAL" clId="{085F1CE6-1093-4215-AC98-4F7628EA21F2}" dt="2025-11-03T20:18:30.518" v="9197" actId="255"/>
          <ac:spMkLst>
            <pc:docMk/>
            <pc:sldMk cId="3424355729" sldId="258"/>
            <ac:spMk id="6" creationId="{A7C322F2-4A16-EE19-08E2-9FA750E72926}"/>
          </ac:spMkLst>
        </pc:spChg>
      </pc:sldChg>
      <pc:sldChg chg="del">
        <pc:chgData name="Tom HACKENBERG" userId="4650a195-db54-44b7-9cc3-be4dc7044c02" providerId="ADAL" clId="{085F1CE6-1093-4215-AC98-4F7628EA21F2}" dt="2025-10-31T04:37:04.177" v="396" actId="47"/>
        <pc:sldMkLst>
          <pc:docMk/>
          <pc:sldMk cId="4227566191" sldId="259"/>
        </pc:sldMkLst>
      </pc:sldChg>
      <pc:sldChg chg="add del">
        <pc:chgData name="Tom HACKENBERG" userId="4650a195-db54-44b7-9cc3-be4dc7044c02" providerId="ADAL" clId="{085F1CE6-1093-4215-AC98-4F7628EA21F2}" dt="2025-11-04T08:31:42.925" v="9254" actId="47"/>
        <pc:sldMkLst>
          <pc:docMk/>
          <pc:sldMk cId="0" sldId="260"/>
        </pc:sldMkLst>
      </pc:sldChg>
      <pc:sldChg chg="del">
        <pc:chgData name="Tom HACKENBERG" userId="4650a195-db54-44b7-9cc3-be4dc7044c02" providerId="ADAL" clId="{085F1CE6-1093-4215-AC98-4F7628EA21F2}" dt="2025-10-31T04:37:15.487" v="397" actId="47"/>
        <pc:sldMkLst>
          <pc:docMk/>
          <pc:sldMk cId="2964812114" sldId="260"/>
        </pc:sldMkLst>
      </pc:sldChg>
      <pc:sldChg chg="addSp delSp modSp mod">
        <pc:chgData name="Tom HACKENBERG" userId="4650a195-db54-44b7-9cc3-be4dc7044c02" providerId="ADAL" clId="{085F1CE6-1093-4215-AC98-4F7628EA21F2}" dt="2025-11-04T09:32:18.627" v="9553" actId="1076"/>
        <pc:sldMkLst>
          <pc:docMk/>
          <pc:sldMk cId="4231214184" sldId="261"/>
        </pc:sldMkLst>
        <pc:spChg chg="add mod">
          <ac:chgData name="Tom HACKENBERG" userId="4650a195-db54-44b7-9cc3-be4dc7044c02" providerId="ADAL" clId="{085F1CE6-1093-4215-AC98-4F7628EA21F2}" dt="2025-11-04T08:40:55.733" v="9287" actId="20577"/>
          <ac:spMkLst>
            <pc:docMk/>
            <pc:sldMk cId="4231214184" sldId="261"/>
            <ac:spMk id="4" creationId="{6C8E5F1A-BD6C-E48F-993B-70A0DD4D2346}"/>
          </ac:spMkLst>
        </pc:spChg>
        <pc:spChg chg="mod">
          <ac:chgData name="Tom HACKENBERG" userId="4650a195-db54-44b7-9cc3-be4dc7044c02" providerId="ADAL" clId="{085F1CE6-1093-4215-AC98-4F7628EA21F2}" dt="2025-11-04T09:30:53.363" v="9527" actId="20577"/>
          <ac:spMkLst>
            <pc:docMk/>
            <pc:sldMk cId="4231214184" sldId="261"/>
            <ac:spMk id="5" creationId="{8F56C498-6068-4B3F-9C68-73DB05C52106}"/>
          </ac:spMkLst>
        </pc:spChg>
        <pc:spChg chg="add mod">
          <ac:chgData name="Tom HACKENBERG" userId="4650a195-db54-44b7-9cc3-be4dc7044c02" providerId="ADAL" clId="{085F1CE6-1093-4215-AC98-4F7628EA21F2}" dt="2025-11-04T08:40:43.864" v="9285"/>
          <ac:spMkLst>
            <pc:docMk/>
            <pc:sldMk cId="4231214184" sldId="261"/>
            <ac:spMk id="6" creationId="{58A053A6-F2EB-55A4-CF5B-151ED2E5CD2F}"/>
          </ac:spMkLst>
        </pc:spChg>
        <pc:spChg chg="add mod">
          <ac:chgData name="Tom HACKENBERG" userId="4650a195-db54-44b7-9cc3-be4dc7044c02" providerId="ADAL" clId="{085F1CE6-1093-4215-AC98-4F7628EA21F2}" dt="2025-11-04T08:40:52.691" v="9286" actId="20577"/>
          <ac:spMkLst>
            <pc:docMk/>
            <pc:sldMk cId="4231214184" sldId="261"/>
            <ac:spMk id="8" creationId="{421CA2F6-0A93-FB7E-39B6-0DD55706FBC4}"/>
          </ac:spMkLst>
        </pc:spChg>
        <pc:spChg chg="add mod">
          <ac:chgData name="Tom HACKENBERG" userId="4650a195-db54-44b7-9cc3-be4dc7044c02" providerId="ADAL" clId="{085F1CE6-1093-4215-AC98-4F7628EA21F2}" dt="2025-11-04T08:43:22.768" v="9289" actId="1076"/>
          <ac:spMkLst>
            <pc:docMk/>
            <pc:sldMk cId="4231214184" sldId="261"/>
            <ac:spMk id="17" creationId="{9ACD9E7F-78C1-EBD8-AD4B-F9369C68FAE2}"/>
          </ac:spMkLst>
        </pc:spChg>
        <pc:spChg chg="add mod">
          <ac:chgData name="Tom HACKENBERG" userId="4650a195-db54-44b7-9cc3-be4dc7044c02" providerId="ADAL" clId="{085F1CE6-1093-4215-AC98-4F7628EA21F2}" dt="2025-11-04T09:28:54.249" v="9492" actId="115"/>
          <ac:spMkLst>
            <pc:docMk/>
            <pc:sldMk cId="4231214184" sldId="261"/>
            <ac:spMk id="19" creationId="{A599B992-129C-6AE0-953B-C3C41B4188F2}"/>
          </ac:spMkLst>
        </pc:spChg>
        <pc:spChg chg="add mod">
          <ac:chgData name="Tom HACKENBERG" userId="4650a195-db54-44b7-9cc3-be4dc7044c02" providerId="ADAL" clId="{085F1CE6-1093-4215-AC98-4F7628EA21F2}" dt="2025-11-04T08:48:52.262" v="9294" actId="1076"/>
          <ac:spMkLst>
            <pc:docMk/>
            <pc:sldMk cId="4231214184" sldId="261"/>
            <ac:spMk id="21" creationId="{3D8C638F-E0CA-ECEB-7438-90052F22F22B}"/>
          </ac:spMkLst>
        </pc:spChg>
        <pc:spChg chg="add mod">
          <ac:chgData name="Tom HACKENBERG" userId="4650a195-db54-44b7-9cc3-be4dc7044c02" providerId="ADAL" clId="{085F1CE6-1093-4215-AC98-4F7628EA21F2}" dt="2025-11-04T09:26:59.218" v="9463" actId="1076"/>
          <ac:spMkLst>
            <pc:docMk/>
            <pc:sldMk cId="4231214184" sldId="261"/>
            <ac:spMk id="23" creationId="{3B3A1D13-A63E-168F-A748-9B1C3D723F10}"/>
          </ac:spMkLst>
        </pc:spChg>
        <pc:spChg chg="add mod">
          <ac:chgData name="Tom HACKENBERG" userId="4650a195-db54-44b7-9cc3-be4dc7044c02" providerId="ADAL" clId="{085F1CE6-1093-4215-AC98-4F7628EA21F2}" dt="2025-11-04T09:32:18.627" v="9553" actId="1076"/>
          <ac:spMkLst>
            <pc:docMk/>
            <pc:sldMk cId="4231214184" sldId="261"/>
            <ac:spMk id="29" creationId="{3B56DF30-B7C9-05F8-EDED-51840D5457B8}"/>
          </ac:spMkLst>
        </pc:spChg>
        <pc:picChg chg="add mod">
          <ac:chgData name="Tom HACKENBERG" userId="4650a195-db54-44b7-9cc3-be4dc7044c02" providerId="ADAL" clId="{085F1CE6-1093-4215-AC98-4F7628EA21F2}" dt="2025-11-04T08:40:43.864" v="9285"/>
          <ac:picMkLst>
            <pc:docMk/>
            <pc:sldMk cId="4231214184" sldId="261"/>
            <ac:picMk id="9" creationId="{A4BA121B-5A68-BE9E-8A48-177C58DF3CC4}"/>
          </ac:picMkLst>
        </pc:picChg>
        <pc:picChg chg="add mod">
          <ac:chgData name="Tom HACKENBERG" userId="4650a195-db54-44b7-9cc3-be4dc7044c02" providerId="ADAL" clId="{085F1CE6-1093-4215-AC98-4F7628EA21F2}" dt="2025-11-04T08:40:43.864" v="9285"/>
          <ac:picMkLst>
            <pc:docMk/>
            <pc:sldMk cId="4231214184" sldId="261"/>
            <ac:picMk id="14" creationId="{B75B8B45-D365-6D26-DA6C-51455004EFE2}"/>
          </ac:picMkLst>
        </pc:picChg>
        <pc:picChg chg="add mod">
          <ac:chgData name="Tom HACKENBERG" userId="4650a195-db54-44b7-9cc3-be4dc7044c02" providerId="ADAL" clId="{085F1CE6-1093-4215-AC98-4F7628EA21F2}" dt="2025-11-04T08:40:43.864" v="9285"/>
          <ac:picMkLst>
            <pc:docMk/>
            <pc:sldMk cId="4231214184" sldId="261"/>
            <ac:picMk id="15" creationId="{CDE88320-CC79-33DC-97D0-A8B2EF6721FE}"/>
          </ac:picMkLst>
        </pc:picChg>
        <pc:picChg chg="add mod">
          <ac:chgData name="Tom HACKENBERG" userId="4650a195-db54-44b7-9cc3-be4dc7044c02" providerId="ADAL" clId="{085F1CE6-1093-4215-AC98-4F7628EA21F2}" dt="2025-11-04T08:43:22.768" v="9289" actId="1076"/>
          <ac:picMkLst>
            <pc:docMk/>
            <pc:sldMk cId="4231214184" sldId="261"/>
            <ac:picMk id="18" creationId="{1E2C9C8E-AD3C-93A4-04AB-ED875A4B0946}"/>
          </ac:picMkLst>
        </pc:picChg>
        <pc:picChg chg="add mod">
          <ac:chgData name="Tom HACKENBERG" userId="4650a195-db54-44b7-9cc3-be4dc7044c02" providerId="ADAL" clId="{085F1CE6-1093-4215-AC98-4F7628EA21F2}" dt="2025-11-04T08:48:52.262" v="9294" actId="1076"/>
          <ac:picMkLst>
            <pc:docMk/>
            <pc:sldMk cId="4231214184" sldId="261"/>
            <ac:picMk id="22" creationId="{7E646E87-0C07-14C5-AD2B-A648B11ADCFA}"/>
          </ac:picMkLst>
        </pc:picChg>
        <pc:picChg chg="add mod">
          <ac:chgData name="Tom HACKENBERG" userId="4650a195-db54-44b7-9cc3-be4dc7044c02" providerId="ADAL" clId="{085F1CE6-1093-4215-AC98-4F7628EA21F2}" dt="2025-11-04T09:26:59.218" v="9463" actId="1076"/>
          <ac:picMkLst>
            <pc:docMk/>
            <pc:sldMk cId="4231214184" sldId="261"/>
            <ac:picMk id="24" creationId="{A776BE7F-5915-15C0-47D9-B113784EB859}"/>
          </ac:picMkLst>
        </pc:picChg>
        <pc:picChg chg="add mod">
          <ac:chgData name="Tom HACKENBERG" userId="4650a195-db54-44b7-9cc3-be4dc7044c02" providerId="ADAL" clId="{085F1CE6-1093-4215-AC98-4F7628EA21F2}" dt="2025-11-04T09:29:53.340" v="9500" actId="14100"/>
          <ac:picMkLst>
            <pc:docMk/>
            <pc:sldMk cId="4231214184" sldId="261"/>
            <ac:picMk id="26" creationId="{EC78F94A-B2B3-983C-C055-C0B0B50D3269}"/>
          </ac:picMkLst>
        </pc:picChg>
      </pc:sldChg>
      <pc:sldChg chg="addSp delSp modSp del mod">
        <pc:chgData name="Tom HACKENBERG" userId="4650a195-db54-44b7-9cc3-be4dc7044c02" providerId="ADAL" clId="{085F1CE6-1093-4215-AC98-4F7628EA21F2}" dt="2025-11-03T13:06:27.647" v="1779" actId="47"/>
        <pc:sldMkLst>
          <pc:docMk/>
          <pc:sldMk cId="3839011286" sldId="262"/>
        </pc:sldMkLst>
      </pc:sldChg>
      <pc:sldChg chg="addSp delSp modSp add del mod">
        <pc:chgData name="Tom HACKENBERG" userId="4650a195-db54-44b7-9cc3-be4dc7044c02" providerId="ADAL" clId="{085F1CE6-1093-4215-AC98-4F7628EA21F2}" dt="2025-11-17T21:20:36.901" v="14055" actId="207"/>
        <pc:sldMkLst>
          <pc:docMk/>
          <pc:sldMk cId="3333107630" sldId="263"/>
        </pc:sldMkLst>
        <pc:spChg chg="mod">
          <ac:chgData name="Tom HACKENBERG" userId="4650a195-db54-44b7-9cc3-be4dc7044c02" providerId="ADAL" clId="{085F1CE6-1093-4215-AC98-4F7628EA21F2}" dt="2025-10-31T04:58:18.307" v="502"/>
          <ac:spMkLst>
            <pc:docMk/>
            <pc:sldMk cId="3333107630" sldId="263"/>
            <ac:spMk id="3" creationId="{6369A1C5-CE0D-47CB-A66E-000D89862A68}"/>
          </ac:spMkLst>
        </pc:spChg>
        <pc:spChg chg="add mod">
          <ac:chgData name="Tom HACKENBERG" userId="4650a195-db54-44b7-9cc3-be4dc7044c02" providerId="ADAL" clId="{085F1CE6-1093-4215-AC98-4F7628EA21F2}" dt="2025-11-17T21:17:31.418" v="13889" actId="14100"/>
          <ac:spMkLst>
            <pc:docMk/>
            <pc:sldMk cId="3333107630" sldId="263"/>
            <ac:spMk id="4" creationId="{F3972AB5-5AEA-BBE3-467B-3532335E8701}"/>
          </ac:spMkLst>
        </pc:spChg>
        <pc:spChg chg="mod">
          <ac:chgData name="Tom HACKENBERG" userId="4650a195-db54-44b7-9cc3-be4dc7044c02" providerId="ADAL" clId="{085F1CE6-1093-4215-AC98-4F7628EA21F2}" dt="2025-11-03T20:15:02.909" v="9169" actId="20577"/>
          <ac:spMkLst>
            <pc:docMk/>
            <pc:sldMk cId="3333107630" sldId="263"/>
            <ac:spMk id="5" creationId="{CCC90366-B8DD-4014-B815-C8931DB9970C}"/>
          </ac:spMkLst>
        </pc:spChg>
        <pc:spChg chg="add mod">
          <ac:chgData name="Tom HACKENBERG" userId="4650a195-db54-44b7-9cc3-be4dc7044c02" providerId="ADAL" clId="{085F1CE6-1093-4215-AC98-4F7628EA21F2}" dt="2025-11-12T16:47:11.509" v="10000" actId="1076"/>
          <ac:spMkLst>
            <pc:docMk/>
            <pc:sldMk cId="3333107630" sldId="263"/>
            <ac:spMk id="6" creationId="{19B4E9DE-77B6-1E5B-3E3B-C20510D5D6D2}"/>
          </ac:spMkLst>
        </pc:spChg>
        <pc:spChg chg="mod">
          <ac:chgData name="Tom HACKENBERG" userId="4650a195-db54-44b7-9cc3-be4dc7044c02" providerId="ADAL" clId="{085F1CE6-1093-4215-AC98-4F7628EA21F2}" dt="2025-11-04T08:58:40.324" v="9366" actId="20577"/>
          <ac:spMkLst>
            <pc:docMk/>
            <pc:sldMk cId="3333107630" sldId="263"/>
            <ac:spMk id="7" creationId="{14EB009F-42C2-4462-BBBC-96A384586809}"/>
          </ac:spMkLst>
        </pc:spChg>
        <pc:spChg chg="add mod">
          <ac:chgData name="Tom HACKENBERG" userId="4650a195-db54-44b7-9cc3-be4dc7044c02" providerId="ADAL" clId="{085F1CE6-1093-4215-AC98-4F7628EA21F2}" dt="2025-11-12T16:47:08.223" v="9999" actId="1076"/>
          <ac:spMkLst>
            <pc:docMk/>
            <pc:sldMk cId="3333107630" sldId="263"/>
            <ac:spMk id="8" creationId="{3018523C-E7B9-9BFD-3A38-1CFCEA8E91B5}"/>
          </ac:spMkLst>
        </pc:spChg>
        <pc:spChg chg="add mod">
          <ac:chgData name="Tom HACKENBERG" userId="4650a195-db54-44b7-9cc3-be4dc7044c02" providerId="ADAL" clId="{085F1CE6-1093-4215-AC98-4F7628EA21F2}" dt="2025-11-12T16:47:50.723" v="10011" actId="1038"/>
          <ac:spMkLst>
            <pc:docMk/>
            <pc:sldMk cId="3333107630" sldId="263"/>
            <ac:spMk id="9" creationId="{8F3D5C4C-E42C-40D9-3FC2-4E54BCBD6C69}"/>
          </ac:spMkLst>
        </pc:spChg>
        <pc:spChg chg="add mod">
          <ac:chgData name="Tom HACKENBERG" userId="4650a195-db54-44b7-9cc3-be4dc7044c02" providerId="ADAL" clId="{085F1CE6-1093-4215-AC98-4F7628EA21F2}" dt="2025-11-17T21:20:14.386" v="14050" actId="14100"/>
          <ac:spMkLst>
            <pc:docMk/>
            <pc:sldMk cId="3333107630" sldId="263"/>
            <ac:spMk id="10" creationId="{244C9C8F-6F04-CE94-9B12-896DE55176FC}"/>
          </ac:spMkLst>
        </pc:spChg>
        <pc:spChg chg="add mod">
          <ac:chgData name="Tom HACKENBERG" userId="4650a195-db54-44b7-9cc3-be4dc7044c02" providerId="ADAL" clId="{085F1CE6-1093-4215-AC98-4F7628EA21F2}" dt="2025-11-17T21:20:36.901" v="14055" actId="207"/>
          <ac:spMkLst>
            <pc:docMk/>
            <pc:sldMk cId="3333107630" sldId="263"/>
            <ac:spMk id="11" creationId="{9F214352-A110-4191-2AFE-EA042495C71E}"/>
          </ac:spMkLst>
        </pc:spChg>
        <pc:spChg chg="add mod">
          <ac:chgData name="Tom HACKENBERG" userId="4650a195-db54-44b7-9cc3-be4dc7044c02" providerId="ADAL" clId="{085F1CE6-1093-4215-AC98-4F7628EA21F2}" dt="2025-11-17T21:20:05.608" v="14049" actId="1076"/>
          <ac:spMkLst>
            <pc:docMk/>
            <pc:sldMk cId="3333107630" sldId="263"/>
            <ac:spMk id="17" creationId="{2C92967A-FB37-A4A1-2A2E-028DB7DCD04C}"/>
          </ac:spMkLst>
        </pc:spChg>
        <pc:spChg chg="add mod ord">
          <ac:chgData name="Tom HACKENBERG" userId="4650a195-db54-44b7-9cc3-be4dc7044c02" providerId="ADAL" clId="{085F1CE6-1093-4215-AC98-4F7628EA21F2}" dt="2025-11-12T16:46:28.207" v="9991" actId="1076"/>
          <ac:spMkLst>
            <pc:docMk/>
            <pc:sldMk cId="3333107630" sldId="263"/>
            <ac:spMk id="18" creationId="{49498937-3E8D-3D89-45CA-430B16971923}"/>
          </ac:spMkLst>
        </pc:spChg>
        <pc:spChg chg="add mod">
          <ac:chgData name="Tom HACKENBERG" userId="4650a195-db54-44b7-9cc3-be4dc7044c02" providerId="ADAL" clId="{085F1CE6-1093-4215-AC98-4F7628EA21F2}" dt="2025-11-17T21:16:40.778" v="13886" actId="1076"/>
          <ac:spMkLst>
            <pc:docMk/>
            <pc:sldMk cId="3333107630" sldId="263"/>
            <ac:spMk id="23" creationId="{6C2F07BD-5187-12D3-66FF-141AF1A239C9}"/>
          </ac:spMkLst>
        </pc:spChg>
        <pc:spChg chg="add mod">
          <ac:chgData name="Tom HACKENBERG" userId="4650a195-db54-44b7-9cc3-be4dc7044c02" providerId="ADAL" clId="{085F1CE6-1093-4215-AC98-4F7628EA21F2}" dt="2025-11-12T16:42:29.545" v="9946" actId="1076"/>
          <ac:spMkLst>
            <pc:docMk/>
            <pc:sldMk cId="3333107630" sldId="263"/>
            <ac:spMk id="24" creationId="{2A55EA42-4838-5A70-90FE-590E402D0780}"/>
          </ac:spMkLst>
        </pc:spChg>
        <pc:spChg chg="add mod ord">
          <ac:chgData name="Tom HACKENBERG" userId="4650a195-db54-44b7-9cc3-be4dc7044c02" providerId="ADAL" clId="{085F1CE6-1093-4215-AC98-4F7628EA21F2}" dt="2025-11-12T17:08:14.455" v="10614" actId="207"/>
          <ac:spMkLst>
            <pc:docMk/>
            <pc:sldMk cId="3333107630" sldId="263"/>
            <ac:spMk id="39" creationId="{E225312C-885C-9261-5D90-AB6B307AC2F2}"/>
          </ac:spMkLst>
        </pc:spChg>
        <pc:spChg chg="add mod ord">
          <ac:chgData name="Tom HACKENBERG" userId="4650a195-db54-44b7-9cc3-be4dc7044c02" providerId="ADAL" clId="{085F1CE6-1093-4215-AC98-4F7628EA21F2}" dt="2025-11-12T17:06:55.377" v="10475" actId="207"/>
          <ac:spMkLst>
            <pc:docMk/>
            <pc:sldMk cId="3333107630" sldId="263"/>
            <ac:spMk id="43" creationId="{03C3E845-4932-11A6-89C7-945F95DDDBE9}"/>
          </ac:spMkLst>
        </pc:spChg>
        <pc:picChg chg="add mod">
          <ac:chgData name="Tom HACKENBERG" userId="4650a195-db54-44b7-9cc3-be4dc7044c02" providerId="ADAL" clId="{085F1CE6-1093-4215-AC98-4F7628EA21F2}" dt="2025-11-12T16:54:27.278" v="10047" actId="14100"/>
          <ac:picMkLst>
            <pc:docMk/>
            <pc:sldMk cId="3333107630" sldId="263"/>
            <ac:picMk id="12" creationId="{CF3B4D1B-2BF9-DEBC-6E41-BBB804B0EB70}"/>
          </ac:picMkLst>
        </pc:picChg>
        <pc:picChg chg="add mod">
          <ac:chgData name="Tom HACKENBERG" userId="4650a195-db54-44b7-9cc3-be4dc7044c02" providerId="ADAL" clId="{085F1CE6-1093-4215-AC98-4F7628EA21F2}" dt="2025-11-12T16:46:19.869" v="9989" actId="14100"/>
          <ac:picMkLst>
            <pc:docMk/>
            <pc:sldMk cId="3333107630" sldId="263"/>
            <ac:picMk id="14" creationId="{031E94DC-1F90-0EFE-D331-2E3C174D414D}"/>
          </ac:picMkLst>
        </pc:picChg>
        <pc:picChg chg="add mod ord">
          <ac:chgData name="Tom HACKENBERG" userId="4650a195-db54-44b7-9cc3-be4dc7044c02" providerId="ADAL" clId="{085F1CE6-1093-4215-AC98-4F7628EA21F2}" dt="2025-11-12T16:46:24.004" v="9990" actId="14100"/>
          <ac:picMkLst>
            <pc:docMk/>
            <pc:sldMk cId="3333107630" sldId="263"/>
            <ac:picMk id="20" creationId="{09302F3D-6EBB-2CDF-A0DF-5EB6E214CEFE}"/>
          </ac:picMkLst>
        </pc:picChg>
      </pc:sldChg>
      <pc:sldChg chg="modSp del mod ord">
        <pc:chgData name="Tom HACKENBERG" userId="4650a195-db54-44b7-9cc3-be4dc7044c02" providerId="ADAL" clId="{085F1CE6-1093-4215-AC98-4F7628EA21F2}" dt="2025-11-03T19:27:44.070" v="7744" actId="47"/>
        <pc:sldMkLst>
          <pc:docMk/>
          <pc:sldMk cId="3552581024" sldId="264"/>
        </pc:sldMkLst>
      </pc:sldChg>
      <pc:sldChg chg="addSp modSp add mod setBg">
        <pc:chgData name="Tom HACKENBERG" userId="4650a195-db54-44b7-9cc3-be4dc7044c02" providerId="ADAL" clId="{085F1CE6-1093-4215-AC98-4F7628EA21F2}" dt="2025-10-31T04:30:01.022" v="394" actId="20577"/>
        <pc:sldMkLst>
          <pc:docMk/>
          <pc:sldMk cId="608066623" sldId="330"/>
        </pc:sldMkLst>
        <pc:spChg chg="add mod ord">
          <ac:chgData name="Tom HACKENBERG" userId="4650a195-db54-44b7-9cc3-be4dc7044c02" providerId="ADAL" clId="{085F1CE6-1093-4215-AC98-4F7628EA21F2}" dt="2025-10-31T04:22:42.127" v="134" actId="1076"/>
          <ac:spMkLst>
            <pc:docMk/>
            <pc:sldMk cId="608066623" sldId="330"/>
            <ac:spMk id="2" creationId="{BFE5065E-2E38-5401-762D-A52DE3289E2C}"/>
          </ac:spMkLst>
        </pc:spChg>
        <pc:spChg chg="mod">
          <ac:chgData name="Tom HACKENBERG" userId="4650a195-db54-44b7-9cc3-be4dc7044c02" providerId="ADAL" clId="{085F1CE6-1093-4215-AC98-4F7628EA21F2}" dt="2025-10-31T04:18:18.280" v="2"/>
          <ac:spMkLst>
            <pc:docMk/>
            <pc:sldMk cId="608066623" sldId="330"/>
            <ac:spMk id="5" creationId="{DB13D5C3-1802-4DAD-B1A8-71C5792D37F7}"/>
          </ac:spMkLst>
        </pc:spChg>
        <pc:spChg chg="mod">
          <ac:chgData name="Tom HACKENBERG" userId="4650a195-db54-44b7-9cc3-be4dc7044c02" providerId="ADAL" clId="{085F1CE6-1093-4215-AC98-4F7628EA21F2}" dt="2025-10-31T04:26:59.988" v="296" actId="14100"/>
          <ac:spMkLst>
            <pc:docMk/>
            <pc:sldMk cId="608066623" sldId="330"/>
            <ac:spMk id="6" creationId="{829071D5-9323-4F95-BA2A-3FECDEB363BF}"/>
          </ac:spMkLst>
        </pc:spChg>
        <pc:spChg chg="mod">
          <ac:chgData name="Tom HACKENBERG" userId="4650a195-db54-44b7-9cc3-be4dc7044c02" providerId="ADAL" clId="{085F1CE6-1093-4215-AC98-4F7628EA21F2}" dt="2025-10-31T04:30:01.022" v="394" actId="20577"/>
          <ac:spMkLst>
            <pc:docMk/>
            <pc:sldMk cId="608066623" sldId="330"/>
            <ac:spMk id="7" creationId="{69246BE4-D322-4574-8658-CF5C69003595}"/>
          </ac:spMkLst>
        </pc:spChg>
        <pc:grpChg chg="add mod">
          <ac:chgData name="Tom HACKENBERG" userId="4650a195-db54-44b7-9cc3-be4dc7044c02" providerId="ADAL" clId="{085F1CE6-1093-4215-AC98-4F7628EA21F2}" dt="2025-10-31T04:22:42.127" v="134" actId="1076"/>
          <ac:grpSpMkLst>
            <pc:docMk/>
            <pc:sldMk cId="608066623" sldId="330"/>
            <ac:grpSpMk id="3" creationId="{9057EB99-A187-79AF-73D8-1FA14F6FC5F8}"/>
          </ac:grpSpMkLst>
        </pc:grpChg>
        <pc:picChg chg="add mod">
          <ac:chgData name="Tom HACKENBERG" userId="4650a195-db54-44b7-9cc3-be4dc7044c02" providerId="ADAL" clId="{085F1CE6-1093-4215-AC98-4F7628EA21F2}" dt="2025-10-31T04:22:42.127" v="134" actId="1076"/>
          <ac:picMkLst>
            <pc:docMk/>
            <pc:sldMk cId="608066623" sldId="330"/>
            <ac:picMk id="1026" creationId="{1379EC7F-FEBE-EFB9-1743-B589E9FDA34C}"/>
          </ac:picMkLst>
        </pc:picChg>
      </pc:sldChg>
      <pc:sldChg chg="addSp delSp modSp add del mod">
        <pc:chgData name="Tom HACKENBERG" userId="4650a195-db54-44b7-9cc3-be4dc7044c02" providerId="ADAL" clId="{085F1CE6-1093-4215-AC98-4F7628EA21F2}" dt="2025-10-31T04:51:19.084" v="456" actId="47"/>
        <pc:sldMkLst>
          <pc:docMk/>
          <pc:sldMk cId="790283553" sldId="331"/>
        </pc:sldMkLst>
      </pc:sldChg>
      <pc:sldChg chg="addSp delSp modSp add mod ord">
        <pc:chgData name="Tom HACKENBERG" userId="4650a195-db54-44b7-9cc3-be4dc7044c02" providerId="ADAL" clId="{085F1CE6-1093-4215-AC98-4F7628EA21F2}" dt="2025-11-03T17:02:23.286" v="5107" actId="20577"/>
        <pc:sldMkLst>
          <pc:docMk/>
          <pc:sldMk cId="1991376648" sldId="332"/>
        </pc:sldMkLst>
        <pc:spChg chg="mod">
          <ac:chgData name="Tom HACKENBERG" userId="4650a195-db54-44b7-9cc3-be4dc7044c02" providerId="ADAL" clId="{085F1CE6-1093-4215-AC98-4F7628EA21F2}" dt="2025-10-31T04:58:00.368" v="500"/>
          <ac:spMkLst>
            <pc:docMk/>
            <pc:sldMk cId="1991376648" sldId="332"/>
            <ac:spMk id="3" creationId="{E1A02C9F-A9EF-AE51-6922-45695A48226E}"/>
          </ac:spMkLst>
        </pc:spChg>
        <pc:spChg chg="mod">
          <ac:chgData name="Tom HACKENBERG" userId="4650a195-db54-44b7-9cc3-be4dc7044c02" providerId="ADAL" clId="{085F1CE6-1093-4215-AC98-4F7628EA21F2}" dt="2025-11-03T13:09:36.003" v="1859" actId="1035"/>
          <ac:spMkLst>
            <pc:docMk/>
            <pc:sldMk cId="1991376648" sldId="332"/>
            <ac:spMk id="4" creationId="{9210431B-0E20-8CD3-8972-0430AC703F9C}"/>
          </ac:spMkLst>
        </pc:spChg>
        <pc:spChg chg="mod">
          <ac:chgData name="Tom HACKENBERG" userId="4650a195-db54-44b7-9cc3-be4dc7044c02" providerId="ADAL" clId="{085F1CE6-1093-4215-AC98-4F7628EA21F2}" dt="2025-11-03T12:15:12.606" v="1296" actId="20577"/>
          <ac:spMkLst>
            <pc:docMk/>
            <pc:sldMk cId="1991376648" sldId="332"/>
            <ac:spMk id="5" creationId="{43A90056-2818-A2A7-C9EE-D76FF656DC3A}"/>
          </ac:spMkLst>
        </pc:spChg>
        <pc:spChg chg="add mod">
          <ac:chgData name="Tom HACKENBERG" userId="4650a195-db54-44b7-9cc3-be4dc7044c02" providerId="ADAL" clId="{085F1CE6-1093-4215-AC98-4F7628EA21F2}" dt="2025-11-03T13:10:27.929" v="1866" actId="1076"/>
          <ac:spMkLst>
            <pc:docMk/>
            <pc:sldMk cId="1991376648" sldId="332"/>
            <ac:spMk id="19" creationId="{E7A7DC2E-D60D-E12E-F579-3DB2352482B8}"/>
          </ac:spMkLst>
        </pc:spChg>
        <pc:spChg chg="add mod">
          <ac:chgData name="Tom HACKENBERG" userId="4650a195-db54-44b7-9cc3-be4dc7044c02" providerId="ADAL" clId="{085F1CE6-1093-4215-AC98-4F7628EA21F2}" dt="2025-11-03T13:09:36.003" v="1859" actId="1035"/>
          <ac:spMkLst>
            <pc:docMk/>
            <pc:sldMk cId="1991376648" sldId="332"/>
            <ac:spMk id="20" creationId="{EB667833-A41D-A4DD-7641-DAEAEAA2EDB0}"/>
          </ac:spMkLst>
        </pc:spChg>
        <pc:spChg chg="add mod">
          <ac:chgData name="Tom HACKENBERG" userId="4650a195-db54-44b7-9cc3-be4dc7044c02" providerId="ADAL" clId="{085F1CE6-1093-4215-AC98-4F7628EA21F2}" dt="2025-11-03T17:02:23.286" v="5107" actId="20577"/>
          <ac:spMkLst>
            <pc:docMk/>
            <pc:sldMk cId="1991376648" sldId="332"/>
            <ac:spMk id="21" creationId="{C9B984AB-EBA5-7656-4B19-231926D9BBB8}"/>
          </ac:spMkLst>
        </pc:spChg>
        <pc:spChg chg="add mod">
          <ac:chgData name="Tom HACKENBERG" userId="4650a195-db54-44b7-9cc3-be4dc7044c02" providerId="ADAL" clId="{085F1CE6-1093-4215-AC98-4F7628EA21F2}" dt="2025-11-03T13:09:36.003" v="1859" actId="1035"/>
          <ac:spMkLst>
            <pc:docMk/>
            <pc:sldMk cId="1991376648" sldId="332"/>
            <ac:spMk id="24" creationId="{851D1DD9-C725-E877-AC1D-EB5B79870235}"/>
          </ac:spMkLst>
        </pc:spChg>
        <pc:spChg chg="add mod">
          <ac:chgData name="Tom HACKENBERG" userId="4650a195-db54-44b7-9cc3-be4dc7044c02" providerId="ADAL" clId="{085F1CE6-1093-4215-AC98-4F7628EA21F2}" dt="2025-11-03T13:10:58.995" v="1873" actId="1076"/>
          <ac:spMkLst>
            <pc:docMk/>
            <pc:sldMk cId="1991376648" sldId="332"/>
            <ac:spMk id="25" creationId="{59B5DCD5-4775-6BB7-27D3-46EE60F204A1}"/>
          </ac:spMkLst>
        </pc:spChg>
        <pc:picChg chg="add mod">
          <ac:chgData name="Tom HACKENBERG" userId="4650a195-db54-44b7-9cc3-be4dc7044c02" providerId="ADAL" clId="{085F1CE6-1093-4215-AC98-4F7628EA21F2}" dt="2025-11-03T13:09:36.003" v="1859" actId="1035"/>
          <ac:picMkLst>
            <pc:docMk/>
            <pc:sldMk cId="1991376648" sldId="332"/>
            <ac:picMk id="12" creationId="{A5C35C08-993C-BB81-A4D6-84A45A15668C}"/>
          </ac:picMkLst>
        </pc:picChg>
        <pc:picChg chg="add mod">
          <ac:chgData name="Tom HACKENBERG" userId="4650a195-db54-44b7-9cc3-be4dc7044c02" providerId="ADAL" clId="{085F1CE6-1093-4215-AC98-4F7628EA21F2}" dt="2025-11-03T13:09:36.003" v="1859" actId="1035"/>
          <ac:picMkLst>
            <pc:docMk/>
            <pc:sldMk cId="1991376648" sldId="332"/>
            <ac:picMk id="15" creationId="{6158D0B6-1C36-8C4F-95B3-860B0471D9B9}"/>
          </ac:picMkLst>
        </pc:picChg>
        <pc:picChg chg="add mod">
          <ac:chgData name="Tom HACKENBERG" userId="4650a195-db54-44b7-9cc3-be4dc7044c02" providerId="ADAL" clId="{085F1CE6-1093-4215-AC98-4F7628EA21F2}" dt="2025-11-03T13:09:36.003" v="1859" actId="1035"/>
          <ac:picMkLst>
            <pc:docMk/>
            <pc:sldMk cId="1991376648" sldId="332"/>
            <ac:picMk id="18" creationId="{A02A2604-299F-9394-077F-02489A0D0B6F}"/>
          </ac:picMkLst>
        </pc:picChg>
      </pc:sldChg>
      <pc:sldChg chg="addSp delSp modSp add mod">
        <pc:chgData name="Tom HACKENBERG" userId="4650a195-db54-44b7-9cc3-be4dc7044c02" providerId="ADAL" clId="{085F1CE6-1093-4215-AC98-4F7628EA21F2}" dt="2025-11-17T02:29:21.823" v="11444" actId="1076"/>
        <pc:sldMkLst>
          <pc:docMk/>
          <pc:sldMk cId="2092546034" sldId="2144329257"/>
        </pc:sldMkLst>
        <pc:spChg chg="mod">
          <ac:chgData name="Tom HACKENBERG" userId="4650a195-db54-44b7-9cc3-be4dc7044c02" providerId="ADAL" clId="{085F1CE6-1093-4215-AC98-4F7628EA21F2}" dt="2025-11-03T19:35:57.372" v="7826" actId="20577"/>
          <ac:spMkLst>
            <pc:docMk/>
            <pc:sldMk cId="2092546034" sldId="2144329257"/>
            <ac:spMk id="3" creationId="{83B792EA-8C9D-C7B0-DEA6-CF68519204AF}"/>
          </ac:spMkLst>
        </pc:spChg>
        <pc:spChg chg="mod">
          <ac:chgData name="Tom HACKENBERG" userId="4650a195-db54-44b7-9cc3-be4dc7044c02" providerId="ADAL" clId="{085F1CE6-1093-4215-AC98-4F7628EA21F2}" dt="2025-11-04T08:35:20.939" v="9261"/>
          <ac:spMkLst>
            <pc:docMk/>
            <pc:sldMk cId="2092546034" sldId="2144329257"/>
            <ac:spMk id="5" creationId="{D45C307A-B85D-D92A-6A85-88F29E59C07E}"/>
          </ac:spMkLst>
        </pc:spChg>
        <pc:spChg chg="mod">
          <ac:chgData name="Tom HACKENBERG" userId="4650a195-db54-44b7-9cc3-be4dc7044c02" providerId="ADAL" clId="{085F1CE6-1093-4215-AC98-4F7628EA21F2}" dt="2025-11-03T19:38:46.998" v="8068" actId="1037"/>
          <ac:spMkLst>
            <pc:docMk/>
            <pc:sldMk cId="2092546034" sldId="2144329257"/>
            <ac:spMk id="7" creationId="{F0287FA3-849A-664B-4449-6DEC4AB49879}"/>
          </ac:spMkLst>
        </pc:spChg>
        <pc:spChg chg="mod">
          <ac:chgData name="Tom HACKENBERG" userId="4650a195-db54-44b7-9cc3-be4dc7044c02" providerId="ADAL" clId="{085F1CE6-1093-4215-AC98-4F7628EA21F2}" dt="2025-11-03T16:47:51.408" v="4622" actId="14100"/>
          <ac:spMkLst>
            <pc:docMk/>
            <pc:sldMk cId="2092546034" sldId="2144329257"/>
            <ac:spMk id="8" creationId="{25180632-A806-43E6-7398-8B7495D7BDF1}"/>
          </ac:spMkLst>
        </pc:spChg>
        <pc:spChg chg="mod">
          <ac:chgData name="Tom HACKENBERG" userId="4650a195-db54-44b7-9cc3-be4dc7044c02" providerId="ADAL" clId="{085F1CE6-1093-4215-AC98-4F7628EA21F2}" dt="2025-11-03T16:47:30.662" v="4618" actId="14100"/>
          <ac:spMkLst>
            <pc:docMk/>
            <pc:sldMk cId="2092546034" sldId="2144329257"/>
            <ac:spMk id="12" creationId="{22F32EC1-4171-C1FE-2EE9-F224D0EB4D5A}"/>
          </ac:spMkLst>
        </pc:spChg>
        <pc:spChg chg="mod">
          <ac:chgData name="Tom HACKENBERG" userId="4650a195-db54-44b7-9cc3-be4dc7044c02" providerId="ADAL" clId="{085F1CE6-1093-4215-AC98-4F7628EA21F2}" dt="2025-11-03T16:48:18.258" v="4630" actId="14100"/>
          <ac:spMkLst>
            <pc:docMk/>
            <pc:sldMk cId="2092546034" sldId="2144329257"/>
            <ac:spMk id="13" creationId="{E8967544-4285-071A-DB08-9913B37CA7CA}"/>
          </ac:spMkLst>
        </pc:spChg>
        <pc:spChg chg="mod">
          <ac:chgData name="Tom HACKENBERG" userId="4650a195-db54-44b7-9cc3-be4dc7044c02" providerId="ADAL" clId="{085F1CE6-1093-4215-AC98-4F7628EA21F2}" dt="2025-11-03T16:48:32.253" v="4634" actId="1076"/>
          <ac:spMkLst>
            <pc:docMk/>
            <pc:sldMk cId="2092546034" sldId="2144329257"/>
            <ac:spMk id="14" creationId="{AAA5ECF9-410B-72FA-456E-D3FC2B0E88DB}"/>
          </ac:spMkLst>
        </pc:spChg>
        <pc:spChg chg="mod">
          <ac:chgData name="Tom HACKENBERG" userId="4650a195-db54-44b7-9cc3-be4dc7044c02" providerId="ADAL" clId="{085F1CE6-1093-4215-AC98-4F7628EA21F2}" dt="2025-11-03T16:48:25.180" v="4633" actId="1076"/>
          <ac:spMkLst>
            <pc:docMk/>
            <pc:sldMk cId="2092546034" sldId="2144329257"/>
            <ac:spMk id="15" creationId="{67B9E216-6B95-FBF4-1DF4-5A857E52AC91}"/>
          </ac:spMkLst>
        </pc:spChg>
        <pc:spChg chg="mod">
          <ac:chgData name="Tom HACKENBERG" userId="4650a195-db54-44b7-9cc3-be4dc7044c02" providerId="ADAL" clId="{085F1CE6-1093-4215-AC98-4F7628EA21F2}" dt="2025-11-03T16:47:33.549" v="4619" actId="1076"/>
          <ac:spMkLst>
            <pc:docMk/>
            <pc:sldMk cId="2092546034" sldId="2144329257"/>
            <ac:spMk id="16" creationId="{1B7E5299-2EEF-14BE-0936-8D580CBBC56E}"/>
          </ac:spMkLst>
        </pc:spChg>
        <pc:spChg chg="mod">
          <ac:chgData name="Tom HACKENBERG" userId="4650a195-db54-44b7-9cc3-be4dc7044c02" providerId="ADAL" clId="{085F1CE6-1093-4215-AC98-4F7628EA21F2}" dt="2025-11-03T16:43:56.405" v="4584" actId="403"/>
          <ac:spMkLst>
            <pc:docMk/>
            <pc:sldMk cId="2092546034" sldId="2144329257"/>
            <ac:spMk id="29" creationId="{25C669C2-62C9-EA49-0D54-734C61057481}"/>
          </ac:spMkLst>
        </pc:spChg>
        <pc:spChg chg="mod">
          <ac:chgData name="Tom HACKENBERG" userId="4650a195-db54-44b7-9cc3-be4dc7044c02" providerId="ADAL" clId="{085F1CE6-1093-4215-AC98-4F7628EA21F2}" dt="2025-11-03T16:43:56.405" v="4584" actId="403"/>
          <ac:spMkLst>
            <pc:docMk/>
            <pc:sldMk cId="2092546034" sldId="2144329257"/>
            <ac:spMk id="30" creationId="{63D469B1-7603-5468-8EC1-807163898281}"/>
          </ac:spMkLst>
        </pc:spChg>
        <pc:spChg chg="add del mod">
          <ac:chgData name="Tom HACKENBERG" userId="4650a195-db54-44b7-9cc3-be4dc7044c02" providerId="ADAL" clId="{085F1CE6-1093-4215-AC98-4F7628EA21F2}" dt="2025-11-03T16:43:56.405" v="4584" actId="403"/>
          <ac:spMkLst>
            <pc:docMk/>
            <pc:sldMk cId="2092546034" sldId="2144329257"/>
            <ac:spMk id="31" creationId="{1C6FAF48-B143-F338-87EC-F58C700F4753}"/>
          </ac:spMkLst>
        </pc:spChg>
        <pc:spChg chg="add del mod">
          <ac:chgData name="Tom HACKENBERG" userId="4650a195-db54-44b7-9cc3-be4dc7044c02" providerId="ADAL" clId="{085F1CE6-1093-4215-AC98-4F7628EA21F2}" dt="2025-11-03T16:43:56.405" v="4584" actId="403"/>
          <ac:spMkLst>
            <pc:docMk/>
            <pc:sldMk cId="2092546034" sldId="2144329257"/>
            <ac:spMk id="32" creationId="{8A457F25-4F77-767F-7F8F-AC32FC11D8F6}"/>
          </ac:spMkLst>
        </pc:spChg>
        <pc:spChg chg="mod">
          <ac:chgData name="Tom HACKENBERG" userId="4650a195-db54-44b7-9cc3-be4dc7044c02" providerId="ADAL" clId="{085F1CE6-1093-4215-AC98-4F7628EA21F2}" dt="2025-11-03T16:33:13.195" v="4385" actId="20577"/>
          <ac:spMkLst>
            <pc:docMk/>
            <pc:sldMk cId="2092546034" sldId="2144329257"/>
            <ac:spMk id="35" creationId="{E3E96830-C72C-505C-B7AB-7DDA4959587A}"/>
          </ac:spMkLst>
        </pc:spChg>
        <pc:spChg chg="mod">
          <ac:chgData name="Tom HACKENBERG" userId="4650a195-db54-44b7-9cc3-be4dc7044c02" providerId="ADAL" clId="{085F1CE6-1093-4215-AC98-4F7628EA21F2}" dt="2025-11-03T16:44:32.341" v="4589" actId="20577"/>
          <ac:spMkLst>
            <pc:docMk/>
            <pc:sldMk cId="2092546034" sldId="2144329257"/>
            <ac:spMk id="36" creationId="{68BBB86E-AA6D-6496-B3F9-3A47BA67FA02}"/>
          </ac:spMkLst>
        </pc:spChg>
        <pc:spChg chg="mod">
          <ac:chgData name="Tom HACKENBERG" userId="4650a195-db54-44b7-9cc3-be4dc7044c02" providerId="ADAL" clId="{085F1CE6-1093-4215-AC98-4F7628EA21F2}" dt="2025-11-17T02:29:21.823" v="11444" actId="1076"/>
          <ac:spMkLst>
            <pc:docMk/>
            <pc:sldMk cId="2092546034" sldId="2144329257"/>
            <ac:spMk id="37" creationId="{BE726DD1-3C1C-C9D4-177F-7114A64DA3C6}"/>
          </ac:spMkLst>
        </pc:spChg>
        <pc:spChg chg="mod">
          <ac:chgData name="Tom HACKENBERG" userId="4650a195-db54-44b7-9cc3-be4dc7044c02" providerId="ADAL" clId="{085F1CE6-1093-4215-AC98-4F7628EA21F2}" dt="2025-11-03T16:47:59.717" v="4625" actId="14100"/>
          <ac:spMkLst>
            <pc:docMk/>
            <pc:sldMk cId="2092546034" sldId="2144329257"/>
            <ac:spMk id="39" creationId="{90562528-626E-1DB8-F7E4-9F929D251080}"/>
          </ac:spMkLst>
        </pc:spChg>
        <pc:grpChg chg="mod">
          <ac:chgData name="Tom HACKENBERG" userId="4650a195-db54-44b7-9cc3-be4dc7044c02" providerId="ADAL" clId="{085F1CE6-1093-4215-AC98-4F7628EA21F2}" dt="2025-11-03T16:44:02.879" v="4586" actId="1076"/>
          <ac:grpSpMkLst>
            <pc:docMk/>
            <pc:sldMk cId="2092546034" sldId="2144329257"/>
            <ac:grpSpMk id="27" creationId="{D7DAB1ED-1A7F-88C5-E892-A698328AC20C}"/>
          </ac:grpSpMkLst>
        </pc:grpChg>
      </pc:sldChg>
      <pc:sldChg chg="modSp add mod">
        <pc:chgData name="Tom HACKENBERG" userId="4650a195-db54-44b7-9cc3-be4dc7044c02" providerId="ADAL" clId="{085F1CE6-1093-4215-AC98-4F7628EA21F2}" dt="2025-11-04T08:35:40.031" v="9262"/>
        <pc:sldMkLst>
          <pc:docMk/>
          <pc:sldMk cId="1507080034" sldId="2144329804"/>
        </pc:sldMkLst>
        <pc:spChg chg="mod">
          <ac:chgData name="Tom HACKENBERG" userId="4650a195-db54-44b7-9cc3-be4dc7044c02" providerId="ADAL" clId="{085F1CE6-1093-4215-AC98-4F7628EA21F2}" dt="2025-11-04T08:35:40.031" v="9262"/>
          <ac:spMkLst>
            <pc:docMk/>
            <pc:sldMk cId="1507080034" sldId="2144329804"/>
            <ac:spMk id="3" creationId="{B7EA3AD5-409A-1E5B-0B5E-629BAFA39686}"/>
          </ac:spMkLst>
        </pc:spChg>
        <pc:spChg chg="mod">
          <ac:chgData name="Tom HACKENBERG" userId="4650a195-db54-44b7-9cc3-be4dc7044c02" providerId="ADAL" clId="{085F1CE6-1093-4215-AC98-4F7628EA21F2}" dt="2025-11-04T08:26:58.752" v="9249" actId="20577"/>
          <ac:spMkLst>
            <pc:docMk/>
            <pc:sldMk cId="1507080034" sldId="2144329804"/>
            <ac:spMk id="205" creationId="{5CA78F6A-9C64-CCEB-4A0F-F2E41C6D60AE}"/>
          </ac:spMkLst>
        </pc:spChg>
      </pc:sldChg>
      <pc:sldChg chg="addSp delSp modSp add del mod">
        <pc:chgData name="Tom HACKENBERG" userId="4650a195-db54-44b7-9cc3-be4dc7044c02" providerId="ADAL" clId="{085F1CE6-1093-4215-AC98-4F7628EA21F2}" dt="2025-11-03T14:05:05.981" v="2915" actId="47"/>
        <pc:sldMkLst>
          <pc:docMk/>
          <pc:sldMk cId="1441033536" sldId="2147479267"/>
        </pc:sldMkLst>
      </pc:sldChg>
      <pc:sldChg chg="addSp delSp modSp add mod ord">
        <pc:chgData name="Tom HACKENBERG" userId="4650a195-db54-44b7-9cc3-be4dc7044c02" providerId="ADAL" clId="{085F1CE6-1093-4215-AC98-4F7628EA21F2}" dt="2025-11-17T20:33:32.914" v="13596" actId="27918"/>
        <pc:sldMkLst>
          <pc:docMk/>
          <pc:sldMk cId="2537636535" sldId="2147479268"/>
        </pc:sldMkLst>
        <pc:spChg chg="del mod ord">
          <ac:chgData name="Tom HACKENBERG" userId="4650a195-db54-44b7-9cc3-be4dc7044c02" providerId="ADAL" clId="{085F1CE6-1093-4215-AC98-4F7628EA21F2}" dt="2025-11-17T20:06:17.116" v="12042" actId="21"/>
          <ac:spMkLst>
            <pc:docMk/>
            <pc:sldMk cId="2537636535" sldId="2147479268"/>
            <ac:spMk id="4" creationId="{1B2F7F78-9BA3-CE04-6104-02AF17ADB8EE}"/>
          </ac:spMkLst>
        </pc:spChg>
        <pc:spChg chg="mod">
          <ac:chgData name="Tom HACKENBERG" userId="4650a195-db54-44b7-9cc3-be4dc7044c02" providerId="ADAL" clId="{085F1CE6-1093-4215-AC98-4F7628EA21F2}" dt="2025-11-03T14:19:37.903" v="3321" actId="20577"/>
          <ac:spMkLst>
            <pc:docMk/>
            <pc:sldMk cId="2537636535" sldId="2147479268"/>
            <ac:spMk id="5" creationId="{51210E7D-A440-E435-1BB0-B6B410B59D52}"/>
          </ac:spMkLst>
        </pc:spChg>
        <pc:spChg chg="mod">
          <ac:chgData name="Tom HACKENBERG" userId="4650a195-db54-44b7-9cc3-be4dc7044c02" providerId="ADAL" clId="{085F1CE6-1093-4215-AC98-4F7628EA21F2}" dt="2025-11-03T14:31:07.097" v="3487" actId="20577"/>
          <ac:spMkLst>
            <pc:docMk/>
            <pc:sldMk cId="2537636535" sldId="2147479268"/>
            <ac:spMk id="7" creationId="{AD0A78E5-DB97-8A54-6103-A02630B0A69A}"/>
          </ac:spMkLst>
        </pc:spChg>
        <pc:spChg chg="add mod">
          <ac:chgData name="Tom HACKENBERG" userId="4650a195-db54-44b7-9cc3-be4dc7044c02" providerId="ADAL" clId="{085F1CE6-1093-4215-AC98-4F7628EA21F2}" dt="2025-11-17T20:27:14.861" v="13572" actId="14100"/>
          <ac:spMkLst>
            <pc:docMk/>
            <pc:sldMk cId="2537636535" sldId="2147479268"/>
            <ac:spMk id="9" creationId="{FEF06CC1-0800-485C-9F9B-A96DD26E272A}"/>
          </ac:spMkLst>
        </pc:spChg>
        <pc:spChg chg="add mod">
          <ac:chgData name="Tom HACKENBERG" userId="4650a195-db54-44b7-9cc3-be4dc7044c02" providerId="ADAL" clId="{085F1CE6-1093-4215-AC98-4F7628EA21F2}" dt="2025-11-17T20:06:25.868" v="12044"/>
          <ac:spMkLst>
            <pc:docMk/>
            <pc:sldMk cId="2537636535" sldId="2147479268"/>
            <ac:spMk id="10" creationId="{1B2F7F78-9BA3-CE04-6104-02AF17ADB8EE}"/>
          </ac:spMkLst>
        </pc:spChg>
        <pc:spChg chg="add mod">
          <ac:chgData name="Tom HACKENBERG" userId="4650a195-db54-44b7-9cc3-be4dc7044c02" providerId="ADAL" clId="{085F1CE6-1093-4215-AC98-4F7628EA21F2}" dt="2025-11-17T20:27:26.987" v="13573" actId="1076"/>
          <ac:spMkLst>
            <pc:docMk/>
            <pc:sldMk cId="2537636535" sldId="2147479268"/>
            <ac:spMk id="11" creationId="{C364B964-70A8-858C-B11A-4744B32292E5}"/>
          </ac:spMkLst>
        </pc:spChg>
        <pc:spChg chg="add mod">
          <ac:chgData name="Tom HACKENBERG" userId="4650a195-db54-44b7-9cc3-be4dc7044c02" providerId="ADAL" clId="{085F1CE6-1093-4215-AC98-4F7628EA21F2}" dt="2025-11-17T20:27:29.818" v="13574" actId="1076"/>
          <ac:spMkLst>
            <pc:docMk/>
            <pc:sldMk cId="2537636535" sldId="2147479268"/>
            <ac:spMk id="12" creationId="{3147ABC4-B795-2350-A695-E89B5280AE27}"/>
          </ac:spMkLst>
        </pc:spChg>
        <pc:spChg chg="add mod">
          <ac:chgData name="Tom HACKENBERG" userId="4650a195-db54-44b7-9cc3-be4dc7044c02" providerId="ADAL" clId="{085F1CE6-1093-4215-AC98-4F7628EA21F2}" dt="2025-11-03T14:43:00.261" v="3732" actId="1076"/>
          <ac:spMkLst>
            <pc:docMk/>
            <pc:sldMk cId="2537636535" sldId="2147479268"/>
            <ac:spMk id="13" creationId="{3A56C91B-FD55-BAF5-25C8-7B3CEF27A0A6}"/>
          </ac:spMkLst>
        </pc:spChg>
        <pc:spChg chg="add del mod">
          <ac:chgData name="Tom HACKENBERG" userId="4650a195-db54-44b7-9cc3-be4dc7044c02" providerId="ADAL" clId="{085F1CE6-1093-4215-AC98-4F7628EA21F2}" dt="2025-11-17T20:06:48.558" v="12050" actId="478"/>
          <ac:spMkLst>
            <pc:docMk/>
            <pc:sldMk cId="2537636535" sldId="2147479268"/>
            <ac:spMk id="14" creationId="{D64E0344-6E34-7418-FC44-392AFEE65D12}"/>
          </ac:spMkLst>
        </pc:spChg>
        <pc:graphicFrameChg chg="add mod">
          <ac:chgData name="Tom HACKENBERG" userId="4650a195-db54-44b7-9cc3-be4dc7044c02" providerId="ADAL" clId="{085F1CE6-1093-4215-AC98-4F7628EA21F2}" dt="2025-11-17T20:33:31.407" v="13595"/>
          <ac:graphicFrameMkLst>
            <pc:docMk/>
            <pc:sldMk cId="2537636535" sldId="2147479268"/>
            <ac:graphicFrameMk id="8" creationId="{B049DDD9-BC7E-39D9-58C7-01471958113A}"/>
          </ac:graphicFrameMkLst>
        </pc:graphicFrameChg>
      </pc:sldChg>
      <pc:sldChg chg="modSp add del mod">
        <pc:chgData name="Tom HACKENBERG" userId="4650a195-db54-44b7-9cc3-be4dc7044c02" providerId="ADAL" clId="{085F1CE6-1093-4215-AC98-4F7628EA21F2}" dt="2025-11-03T12:43:06.532" v="1402" actId="2890"/>
        <pc:sldMkLst>
          <pc:docMk/>
          <pc:sldMk cId="1066971742" sldId="2147479269"/>
        </pc:sldMkLst>
      </pc:sldChg>
      <pc:sldChg chg="modSp add mod ord">
        <pc:chgData name="Tom HACKENBERG" userId="4650a195-db54-44b7-9cc3-be4dc7044c02" providerId="ADAL" clId="{085F1CE6-1093-4215-AC98-4F7628EA21F2}" dt="2025-11-03T20:13:51.053" v="9154"/>
        <pc:sldMkLst>
          <pc:docMk/>
          <pc:sldMk cId="1481505814" sldId="2147479269"/>
        </pc:sldMkLst>
        <pc:spChg chg="mod">
          <ac:chgData name="Tom HACKENBERG" userId="4650a195-db54-44b7-9cc3-be4dc7044c02" providerId="ADAL" clId="{085F1CE6-1093-4215-AC98-4F7628EA21F2}" dt="2025-11-03T20:13:16.348" v="9150" actId="20577"/>
          <ac:spMkLst>
            <pc:docMk/>
            <pc:sldMk cId="1481505814" sldId="2147479269"/>
            <ac:spMk id="5" creationId="{BE40C77A-E96E-DCDF-0F75-9BFA5D473E9E}"/>
          </ac:spMkLst>
        </pc:spChg>
        <pc:spChg chg="mod">
          <ac:chgData name="Tom HACKENBERG" userId="4650a195-db54-44b7-9cc3-be4dc7044c02" providerId="ADAL" clId="{085F1CE6-1093-4215-AC98-4F7628EA21F2}" dt="2025-11-03T13:13:51.601" v="1887"/>
          <ac:spMkLst>
            <pc:docMk/>
            <pc:sldMk cId="1481505814" sldId="2147479269"/>
            <ac:spMk id="6" creationId="{AEE5C4A5-DC2C-D5A5-6AD8-C58A190160B7}"/>
          </ac:spMkLst>
        </pc:spChg>
        <pc:spChg chg="mod">
          <ac:chgData name="Tom HACKENBERG" userId="4650a195-db54-44b7-9cc3-be4dc7044c02" providerId="ADAL" clId="{085F1CE6-1093-4215-AC98-4F7628EA21F2}" dt="2025-11-03T16:51:36.488" v="4643" actId="20577"/>
          <ac:spMkLst>
            <pc:docMk/>
            <pc:sldMk cId="1481505814" sldId="2147479269"/>
            <ac:spMk id="59" creationId="{DD266F9F-0B87-E63C-7778-B144C18E9E9F}"/>
          </ac:spMkLst>
        </pc:spChg>
        <pc:picChg chg="mod">
          <ac:chgData name="Tom HACKENBERG" userId="4650a195-db54-44b7-9cc3-be4dc7044c02" providerId="ADAL" clId="{085F1CE6-1093-4215-AC98-4F7628EA21F2}" dt="2025-11-03T16:51:41.186" v="4644" actId="1076"/>
          <ac:picMkLst>
            <pc:docMk/>
            <pc:sldMk cId="1481505814" sldId="2147479269"/>
            <ac:picMk id="62" creationId="{BE8BA0E5-C1FB-EE13-2431-ED04E658D7EE}"/>
          </ac:picMkLst>
        </pc:picChg>
      </pc:sldChg>
      <pc:sldChg chg="add del">
        <pc:chgData name="Tom HACKENBERG" userId="4650a195-db54-44b7-9cc3-be4dc7044c02" providerId="ADAL" clId="{085F1CE6-1093-4215-AC98-4F7628EA21F2}" dt="2025-11-03T16:27:25.249" v="4380" actId="47"/>
        <pc:sldMkLst>
          <pc:docMk/>
          <pc:sldMk cId="3149596801" sldId="2147479270"/>
        </pc:sldMkLst>
      </pc:sldChg>
      <pc:sldChg chg="addSp delSp modSp add del mod">
        <pc:chgData name="Tom HACKENBERG" userId="4650a195-db54-44b7-9cc3-be4dc7044c02" providerId="ADAL" clId="{085F1CE6-1093-4215-AC98-4F7628EA21F2}" dt="2025-11-03T13:27:04.167" v="1988" actId="47"/>
        <pc:sldMkLst>
          <pc:docMk/>
          <pc:sldMk cId="3551060819" sldId="2147479271"/>
        </pc:sldMkLst>
      </pc:sldChg>
      <pc:sldChg chg="addSp delSp modSp add del mod">
        <pc:chgData name="Tom HACKENBERG" userId="4650a195-db54-44b7-9cc3-be4dc7044c02" providerId="ADAL" clId="{085F1CE6-1093-4215-AC98-4F7628EA21F2}" dt="2025-11-03T13:22:48.408" v="1919" actId="47"/>
        <pc:sldMkLst>
          <pc:docMk/>
          <pc:sldMk cId="3790333725" sldId="2147479272"/>
        </pc:sldMkLst>
      </pc:sldChg>
      <pc:sldChg chg="addSp delSp modSp add del mod">
        <pc:chgData name="Tom HACKENBERG" userId="4650a195-db54-44b7-9cc3-be4dc7044c02" providerId="ADAL" clId="{085F1CE6-1093-4215-AC98-4F7628EA21F2}" dt="2025-11-03T13:47:27.353" v="2585" actId="2696"/>
        <pc:sldMkLst>
          <pc:docMk/>
          <pc:sldMk cId="2662570002" sldId="2147479273"/>
        </pc:sldMkLst>
      </pc:sldChg>
      <pc:sldChg chg="add del">
        <pc:chgData name="Tom HACKENBERG" userId="4650a195-db54-44b7-9cc3-be4dc7044c02" providerId="ADAL" clId="{085F1CE6-1093-4215-AC98-4F7628EA21F2}" dt="2025-11-03T13:40:07.165" v="2269" actId="47"/>
        <pc:sldMkLst>
          <pc:docMk/>
          <pc:sldMk cId="2100458945" sldId="2147479274"/>
        </pc:sldMkLst>
      </pc:sldChg>
      <pc:sldChg chg="addSp delSp modSp add mod">
        <pc:chgData name="Tom HACKENBERG" userId="4650a195-db54-44b7-9cc3-be4dc7044c02" providerId="ADAL" clId="{085F1CE6-1093-4215-AC98-4F7628EA21F2}" dt="2025-11-17T19:42:43.129" v="11697" actId="404"/>
        <pc:sldMkLst>
          <pc:docMk/>
          <pc:sldMk cId="845967961" sldId="2147479275"/>
        </pc:sldMkLst>
        <pc:spChg chg="mod">
          <ac:chgData name="Tom HACKENBERG" userId="4650a195-db54-44b7-9cc3-be4dc7044c02" providerId="ADAL" clId="{085F1CE6-1093-4215-AC98-4F7628EA21F2}" dt="2025-11-03T13:47:11.387" v="2584" actId="20577"/>
          <ac:spMkLst>
            <pc:docMk/>
            <pc:sldMk cId="845967961" sldId="2147479275"/>
            <ac:spMk id="6" creationId="{88EF2DDF-0E79-82F7-913D-3A097BD8D740}"/>
          </ac:spMkLst>
        </pc:spChg>
        <pc:spChg chg="add del mod">
          <ac:chgData name="Tom HACKENBERG" userId="4650a195-db54-44b7-9cc3-be4dc7044c02" providerId="ADAL" clId="{085F1CE6-1093-4215-AC98-4F7628EA21F2}" dt="2025-11-17T19:42:43.129" v="11697" actId="404"/>
          <ac:spMkLst>
            <pc:docMk/>
            <pc:sldMk cId="845967961" sldId="2147479275"/>
            <ac:spMk id="9" creationId="{9D9852FE-75EA-B932-64F7-8937957C758A}"/>
          </ac:spMkLst>
        </pc:spChg>
        <pc:spChg chg="mod">
          <ac:chgData name="Tom HACKENBERG" userId="4650a195-db54-44b7-9cc3-be4dc7044c02" providerId="ADAL" clId="{085F1CE6-1093-4215-AC98-4F7628EA21F2}" dt="2025-11-17T19:42:43.129" v="11697" actId="404"/>
          <ac:spMkLst>
            <pc:docMk/>
            <pc:sldMk cId="845967961" sldId="2147479275"/>
            <ac:spMk id="29" creationId="{5BF3BDA6-A916-EDE5-8709-819EECA185D4}"/>
          </ac:spMkLst>
        </pc:spChg>
        <pc:spChg chg="mod">
          <ac:chgData name="Tom HACKENBERG" userId="4650a195-db54-44b7-9cc3-be4dc7044c02" providerId="ADAL" clId="{085F1CE6-1093-4215-AC98-4F7628EA21F2}" dt="2025-11-17T19:42:43.129" v="11697" actId="404"/>
          <ac:spMkLst>
            <pc:docMk/>
            <pc:sldMk cId="845967961" sldId="2147479275"/>
            <ac:spMk id="32" creationId="{98BDF7DF-4F25-FCEA-FFAE-081E255A6505}"/>
          </ac:spMkLst>
        </pc:spChg>
        <pc:spChg chg="add mod">
          <ac:chgData name="Tom HACKENBERG" userId="4650a195-db54-44b7-9cc3-be4dc7044c02" providerId="ADAL" clId="{085F1CE6-1093-4215-AC98-4F7628EA21F2}" dt="2025-11-03T13:43:48.576" v="2363"/>
          <ac:spMkLst>
            <pc:docMk/>
            <pc:sldMk cId="845967961" sldId="2147479275"/>
            <ac:spMk id="52" creationId="{E029B7F2-2974-3BFB-9DFF-033DF222063B}"/>
          </ac:spMkLst>
        </pc:spChg>
      </pc:sldChg>
      <pc:sldChg chg="addSp modSp add mod">
        <pc:chgData name="Tom HACKENBERG" userId="4650a195-db54-44b7-9cc3-be4dc7044c02" providerId="ADAL" clId="{085F1CE6-1093-4215-AC98-4F7628EA21F2}" dt="2025-11-17T19:42:17.928" v="11696" actId="27636"/>
        <pc:sldMkLst>
          <pc:docMk/>
          <pc:sldMk cId="960762303" sldId="2147479276"/>
        </pc:sldMkLst>
        <pc:spChg chg="mod">
          <ac:chgData name="Tom HACKENBERG" userId="4650a195-db54-44b7-9cc3-be4dc7044c02" providerId="ADAL" clId="{085F1CE6-1093-4215-AC98-4F7628EA21F2}" dt="2025-11-17T19:42:17.848" v="11695" actId="404"/>
          <ac:spMkLst>
            <pc:docMk/>
            <pc:sldMk cId="960762303" sldId="2147479276"/>
            <ac:spMk id="2" creationId="{F7BF3185-E146-E2BC-008E-2AC1A22BE3BB}"/>
          </ac:spMkLst>
        </pc:spChg>
        <pc:spChg chg="mod">
          <ac:chgData name="Tom HACKENBERG" userId="4650a195-db54-44b7-9cc3-be4dc7044c02" providerId="ADAL" clId="{085F1CE6-1093-4215-AC98-4F7628EA21F2}" dt="2025-11-17T19:42:17.928" v="11696" actId="27636"/>
          <ac:spMkLst>
            <pc:docMk/>
            <pc:sldMk cId="960762303" sldId="2147479276"/>
            <ac:spMk id="5" creationId="{F74D8911-6317-3203-4003-24AC4AD3F901}"/>
          </ac:spMkLst>
        </pc:spChg>
        <pc:spChg chg="mod">
          <ac:chgData name="Tom HACKENBERG" userId="4650a195-db54-44b7-9cc3-be4dc7044c02" providerId="ADAL" clId="{085F1CE6-1093-4215-AC98-4F7628EA21F2}" dt="2025-11-17T19:42:17.848" v="11695" actId="404"/>
          <ac:spMkLst>
            <pc:docMk/>
            <pc:sldMk cId="960762303" sldId="2147479276"/>
            <ac:spMk id="11" creationId="{719745EB-BFA1-1843-0260-48236066432D}"/>
          </ac:spMkLst>
        </pc:spChg>
        <pc:spChg chg="mod">
          <ac:chgData name="Tom HACKENBERG" userId="4650a195-db54-44b7-9cc3-be4dc7044c02" providerId="ADAL" clId="{085F1CE6-1093-4215-AC98-4F7628EA21F2}" dt="2025-11-03T13:50:27.358" v="2687" actId="1076"/>
          <ac:spMkLst>
            <pc:docMk/>
            <pc:sldMk cId="960762303" sldId="2147479276"/>
            <ac:spMk id="13" creationId="{B4F48A17-C47C-205B-AA57-A25115DCFA88}"/>
          </ac:spMkLst>
        </pc:spChg>
        <pc:spChg chg="mod">
          <ac:chgData name="Tom HACKENBERG" userId="4650a195-db54-44b7-9cc3-be4dc7044c02" providerId="ADAL" clId="{085F1CE6-1093-4215-AC98-4F7628EA21F2}" dt="2025-11-03T13:49:58.646" v="2684" actId="14100"/>
          <ac:spMkLst>
            <pc:docMk/>
            <pc:sldMk cId="960762303" sldId="2147479276"/>
            <ac:spMk id="14" creationId="{0B8A10C9-50A8-3D10-F243-291D6F6D6110}"/>
          </ac:spMkLst>
        </pc:spChg>
        <pc:spChg chg="mod">
          <ac:chgData name="Tom HACKENBERG" userId="4650a195-db54-44b7-9cc3-be4dc7044c02" providerId="ADAL" clId="{085F1CE6-1093-4215-AC98-4F7628EA21F2}" dt="2025-11-17T19:42:17.848" v="11695" actId="404"/>
          <ac:spMkLst>
            <pc:docMk/>
            <pc:sldMk cId="960762303" sldId="2147479276"/>
            <ac:spMk id="22" creationId="{EFC1BD8B-1D2E-E6F1-6B4B-42ED14B6D6AC}"/>
          </ac:spMkLst>
        </pc:spChg>
        <pc:spChg chg="mod">
          <ac:chgData name="Tom HACKENBERG" userId="4650a195-db54-44b7-9cc3-be4dc7044c02" providerId="ADAL" clId="{085F1CE6-1093-4215-AC98-4F7628EA21F2}" dt="2025-11-17T19:42:17.848" v="11695" actId="404"/>
          <ac:spMkLst>
            <pc:docMk/>
            <pc:sldMk cId="960762303" sldId="2147479276"/>
            <ac:spMk id="25" creationId="{C942C594-9339-ADDF-D882-2DC31905D4E7}"/>
          </ac:spMkLst>
        </pc:spChg>
        <pc:spChg chg="mod">
          <ac:chgData name="Tom HACKENBERG" userId="4650a195-db54-44b7-9cc3-be4dc7044c02" providerId="ADAL" clId="{085F1CE6-1093-4215-AC98-4F7628EA21F2}" dt="2025-11-17T19:42:17.848" v="11695" actId="404"/>
          <ac:spMkLst>
            <pc:docMk/>
            <pc:sldMk cId="960762303" sldId="2147479276"/>
            <ac:spMk id="26" creationId="{4FA014E2-3B5C-6BEA-4A82-1DDD9BB5641D}"/>
          </ac:spMkLst>
        </pc:spChg>
        <pc:spChg chg="mod">
          <ac:chgData name="Tom HACKENBERG" userId="4650a195-db54-44b7-9cc3-be4dc7044c02" providerId="ADAL" clId="{085F1CE6-1093-4215-AC98-4F7628EA21F2}" dt="2025-11-17T19:42:17.848" v="11695" actId="404"/>
          <ac:spMkLst>
            <pc:docMk/>
            <pc:sldMk cId="960762303" sldId="2147479276"/>
            <ac:spMk id="28" creationId="{FC453AB9-6BDF-A59C-A023-0911714CFC9E}"/>
          </ac:spMkLst>
        </pc:spChg>
        <pc:spChg chg="mod">
          <ac:chgData name="Tom HACKENBERG" userId="4650a195-db54-44b7-9cc3-be4dc7044c02" providerId="ADAL" clId="{085F1CE6-1093-4215-AC98-4F7628EA21F2}" dt="2025-11-17T19:42:17.848" v="11695" actId="404"/>
          <ac:spMkLst>
            <pc:docMk/>
            <pc:sldMk cId="960762303" sldId="2147479276"/>
            <ac:spMk id="31" creationId="{6B57F779-2DD7-7A3E-B8AF-AFA504FE0C35}"/>
          </ac:spMkLst>
        </pc:spChg>
        <pc:spChg chg="mod">
          <ac:chgData name="Tom HACKENBERG" userId="4650a195-db54-44b7-9cc3-be4dc7044c02" providerId="ADAL" clId="{085F1CE6-1093-4215-AC98-4F7628EA21F2}" dt="2025-11-17T19:42:17.848" v="11695" actId="404"/>
          <ac:spMkLst>
            <pc:docMk/>
            <pc:sldMk cId="960762303" sldId="2147479276"/>
            <ac:spMk id="47" creationId="{39B7C5FE-5B5F-6EB9-26F1-F0EA47A41487}"/>
          </ac:spMkLst>
        </pc:spChg>
        <pc:spChg chg="mod">
          <ac:chgData name="Tom HACKENBERG" userId="4650a195-db54-44b7-9cc3-be4dc7044c02" providerId="ADAL" clId="{085F1CE6-1093-4215-AC98-4F7628EA21F2}" dt="2025-11-17T19:42:17.848" v="11695" actId="404"/>
          <ac:spMkLst>
            <pc:docMk/>
            <pc:sldMk cId="960762303" sldId="2147479276"/>
            <ac:spMk id="50" creationId="{95EC0E05-2EC1-27C9-20B0-4C89D4A77AA3}"/>
          </ac:spMkLst>
        </pc:spChg>
        <pc:spChg chg="mod">
          <ac:chgData name="Tom HACKENBERG" userId="4650a195-db54-44b7-9cc3-be4dc7044c02" providerId="ADAL" clId="{085F1CE6-1093-4215-AC98-4F7628EA21F2}" dt="2025-11-17T19:42:17.848" v="11695" actId="404"/>
          <ac:spMkLst>
            <pc:docMk/>
            <pc:sldMk cId="960762303" sldId="2147479276"/>
            <ac:spMk id="51" creationId="{D8C748BC-D819-2628-5E56-38DBE73C4DC4}"/>
          </ac:spMkLst>
        </pc:spChg>
      </pc:sldChg>
      <pc:sldChg chg="modSp add del mod">
        <pc:chgData name="Tom HACKENBERG" userId="4650a195-db54-44b7-9cc3-be4dc7044c02" providerId="ADAL" clId="{085F1CE6-1093-4215-AC98-4F7628EA21F2}" dt="2025-11-17T19:41:11.084" v="11692" actId="2696"/>
        <pc:sldMkLst>
          <pc:docMk/>
          <pc:sldMk cId="2543050372" sldId="2147479277"/>
        </pc:sldMkLst>
      </pc:sldChg>
      <pc:sldChg chg="addSp delSp modSp add del mod">
        <pc:chgData name="Tom HACKENBERG" userId="4650a195-db54-44b7-9cc3-be4dc7044c02" providerId="ADAL" clId="{085F1CE6-1093-4215-AC98-4F7628EA21F2}" dt="2025-11-03T14:08:50.536" v="2970" actId="2696"/>
        <pc:sldMkLst>
          <pc:docMk/>
          <pc:sldMk cId="1880464114" sldId="2147479278"/>
        </pc:sldMkLst>
      </pc:sldChg>
      <pc:sldChg chg="addSp delSp modSp add mod ord">
        <pc:chgData name="Tom HACKENBERG" userId="4650a195-db54-44b7-9cc3-be4dc7044c02" providerId="ADAL" clId="{085F1CE6-1093-4215-AC98-4F7628EA21F2}" dt="2025-11-17T19:55:53.269" v="11930" actId="1076"/>
        <pc:sldMkLst>
          <pc:docMk/>
          <pc:sldMk cId="1953149299" sldId="2147479279"/>
        </pc:sldMkLst>
        <pc:spChg chg="add mod">
          <ac:chgData name="Tom HACKENBERG" userId="4650a195-db54-44b7-9cc3-be4dc7044c02" providerId="ADAL" clId="{085F1CE6-1093-4215-AC98-4F7628EA21F2}" dt="2025-11-17T19:55:09.527" v="11924" actId="113"/>
          <ac:spMkLst>
            <pc:docMk/>
            <pc:sldMk cId="1953149299" sldId="2147479279"/>
            <ac:spMk id="3" creationId="{69C59A5B-FDC4-0918-D238-63AE58C1D813}"/>
          </ac:spMkLst>
        </pc:spChg>
        <pc:spChg chg="mod">
          <ac:chgData name="Tom HACKENBERG" userId="4650a195-db54-44b7-9cc3-be4dc7044c02" providerId="ADAL" clId="{085F1CE6-1093-4215-AC98-4F7628EA21F2}" dt="2025-11-03T14:05:00.348" v="2914"/>
          <ac:spMkLst>
            <pc:docMk/>
            <pc:sldMk cId="1953149299" sldId="2147479279"/>
            <ac:spMk id="4" creationId="{7473F944-8499-E95F-DF0F-93D3901CE68C}"/>
          </ac:spMkLst>
        </pc:spChg>
        <pc:spChg chg="mod">
          <ac:chgData name="Tom HACKENBERG" userId="4650a195-db54-44b7-9cc3-be4dc7044c02" providerId="ADAL" clId="{085F1CE6-1093-4215-AC98-4F7628EA21F2}" dt="2025-11-17T19:48:32.004" v="11834" actId="20577"/>
          <ac:spMkLst>
            <pc:docMk/>
            <pc:sldMk cId="1953149299" sldId="2147479279"/>
            <ac:spMk id="5" creationId="{4DD22DDF-A287-1792-DE0F-956BA02BC83B}"/>
          </ac:spMkLst>
        </pc:spChg>
        <pc:spChg chg="mod">
          <ac:chgData name="Tom HACKENBERG" userId="4650a195-db54-44b7-9cc3-be4dc7044c02" providerId="ADAL" clId="{085F1CE6-1093-4215-AC98-4F7628EA21F2}" dt="2025-11-03T14:10:07.791" v="2976" actId="1076"/>
          <ac:spMkLst>
            <pc:docMk/>
            <pc:sldMk cId="1953149299" sldId="2147479279"/>
            <ac:spMk id="12" creationId="{E6D2AAF0-168A-D7D0-2589-76D5894841F6}"/>
          </ac:spMkLst>
        </pc:spChg>
        <pc:spChg chg="mod">
          <ac:chgData name="Tom HACKENBERG" userId="4650a195-db54-44b7-9cc3-be4dc7044c02" providerId="ADAL" clId="{085F1CE6-1093-4215-AC98-4F7628EA21F2}" dt="2025-11-17T19:55:34.310" v="11928" actId="1076"/>
          <ac:spMkLst>
            <pc:docMk/>
            <pc:sldMk cId="1953149299" sldId="2147479279"/>
            <ac:spMk id="26" creationId="{8859096F-61E0-3DB2-D5A6-57D7A8194E95}"/>
          </ac:spMkLst>
        </pc:spChg>
        <pc:spChg chg="mod">
          <ac:chgData name="Tom HACKENBERG" userId="4650a195-db54-44b7-9cc3-be4dc7044c02" providerId="ADAL" clId="{085F1CE6-1093-4215-AC98-4F7628EA21F2}" dt="2025-11-17T19:48:15.198" v="11827" actId="20577"/>
          <ac:spMkLst>
            <pc:docMk/>
            <pc:sldMk cId="1953149299" sldId="2147479279"/>
            <ac:spMk id="37" creationId="{FB2D67A7-BD9D-E7B4-FB67-A19E2DDD5AD0}"/>
          </ac:spMkLst>
        </pc:spChg>
        <pc:spChg chg="mod">
          <ac:chgData name="Tom HACKENBERG" userId="4650a195-db54-44b7-9cc3-be4dc7044c02" providerId="ADAL" clId="{085F1CE6-1093-4215-AC98-4F7628EA21F2}" dt="2025-11-17T19:49:05.291" v="11854" actId="20577"/>
          <ac:spMkLst>
            <pc:docMk/>
            <pc:sldMk cId="1953149299" sldId="2147479279"/>
            <ac:spMk id="38" creationId="{A2D1098B-A7EF-35D0-6F59-3C7736D90E83}"/>
          </ac:spMkLst>
        </pc:spChg>
        <pc:spChg chg="add mod">
          <ac:chgData name="Tom HACKENBERG" userId="4650a195-db54-44b7-9cc3-be4dc7044c02" providerId="ADAL" clId="{085F1CE6-1093-4215-AC98-4F7628EA21F2}" dt="2025-11-17T19:55:53.269" v="11930" actId="1076"/>
          <ac:spMkLst>
            <pc:docMk/>
            <pc:sldMk cId="1953149299" sldId="2147479279"/>
            <ac:spMk id="62" creationId="{3CC12328-AE8C-672B-8E1F-CCE18817563B}"/>
          </ac:spMkLst>
        </pc:spChg>
        <pc:spChg chg="mod">
          <ac:chgData name="Tom HACKENBERG" userId="4650a195-db54-44b7-9cc3-be4dc7044c02" providerId="ADAL" clId="{085F1CE6-1093-4215-AC98-4F7628EA21F2}" dt="2025-11-17T19:49:18.888" v="11859" actId="20577"/>
          <ac:spMkLst>
            <pc:docMk/>
            <pc:sldMk cId="1953149299" sldId="2147479279"/>
            <ac:spMk id="66" creationId="{0E4EDBE3-9761-D0CE-5E22-2EEB6B5B0657}"/>
          </ac:spMkLst>
        </pc:spChg>
        <pc:picChg chg="add mod">
          <ac:chgData name="Tom HACKENBERG" userId="4650a195-db54-44b7-9cc3-be4dc7044c02" providerId="ADAL" clId="{085F1CE6-1093-4215-AC98-4F7628EA21F2}" dt="2025-11-03T14:06:58.913" v="2922"/>
          <ac:picMkLst>
            <pc:docMk/>
            <pc:sldMk cId="1953149299" sldId="2147479279"/>
            <ac:picMk id="14" creationId="{83ADBFE0-C303-5B6C-4AD2-73831F65C84D}"/>
          </ac:picMkLst>
        </pc:picChg>
        <pc:picChg chg="mod">
          <ac:chgData name="Tom HACKENBERG" userId="4650a195-db54-44b7-9cc3-be4dc7044c02" providerId="ADAL" clId="{085F1CE6-1093-4215-AC98-4F7628EA21F2}" dt="2025-11-03T14:07:28.742" v="2927" actId="1038"/>
          <ac:picMkLst>
            <pc:docMk/>
            <pc:sldMk cId="1953149299" sldId="2147479279"/>
            <ac:picMk id="71" creationId="{CF1B1809-0619-153E-96D5-7E2C8AD87251}"/>
          </ac:picMkLst>
        </pc:picChg>
      </pc:sldChg>
      <pc:sldChg chg="addSp delSp modSp add mod">
        <pc:chgData name="Tom HACKENBERG" userId="4650a195-db54-44b7-9cc3-be4dc7044c02" providerId="ADAL" clId="{085F1CE6-1093-4215-AC98-4F7628EA21F2}" dt="2025-11-17T19:56:26.827" v="11932"/>
        <pc:sldMkLst>
          <pc:docMk/>
          <pc:sldMk cId="1109592687" sldId="2147479280"/>
        </pc:sldMkLst>
        <pc:spChg chg="mod ord">
          <ac:chgData name="Tom HACKENBERG" userId="4650a195-db54-44b7-9cc3-be4dc7044c02" providerId="ADAL" clId="{085F1CE6-1093-4215-AC98-4F7628EA21F2}" dt="2025-11-17T19:53:44.299" v="11907" actId="171"/>
          <ac:spMkLst>
            <pc:docMk/>
            <pc:sldMk cId="1109592687" sldId="2147479280"/>
            <ac:spMk id="3" creationId="{47D45792-360B-D566-D6BB-40528DADCD3D}"/>
          </ac:spMkLst>
        </pc:spChg>
        <pc:spChg chg="mod">
          <ac:chgData name="Tom HACKENBERG" userId="4650a195-db54-44b7-9cc3-be4dc7044c02" providerId="ADAL" clId="{085F1CE6-1093-4215-AC98-4F7628EA21F2}" dt="2025-11-03T14:14:00.823" v="3262" actId="20577"/>
          <ac:spMkLst>
            <pc:docMk/>
            <pc:sldMk cId="1109592687" sldId="2147479280"/>
            <ac:spMk id="4" creationId="{AC5826D6-8EE6-AF15-82CA-19296BAF8FB2}"/>
          </ac:spMkLst>
        </pc:spChg>
        <pc:spChg chg="mod">
          <ac:chgData name="Tom HACKENBERG" userId="4650a195-db54-44b7-9cc3-be4dc7044c02" providerId="ADAL" clId="{085F1CE6-1093-4215-AC98-4F7628EA21F2}" dt="2025-11-03T19:29:23.343" v="7750" actId="20577"/>
          <ac:spMkLst>
            <pc:docMk/>
            <pc:sldMk cId="1109592687" sldId="2147479280"/>
            <ac:spMk id="5" creationId="{8D58DC36-D198-839A-1B10-1933AB28ED96}"/>
          </ac:spMkLst>
        </pc:spChg>
        <pc:spChg chg="mod">
          <ac:chgData name="Tom HACKENBERG" userId="4650a195-db54-44b7-9cc3-be4dc7044c02" providerId="ADAL" clId="{085F1CE6-1093-4215-AC98-4F7628EA21F2}" dt="2025-11-03T14:10:25.065" v="2978" actId="1076"/>
          <ac:spMkLst>
            <pc:docMk/>
            <pc:sldMk cId="1109592687" sldId="2147479280"/>
            <ac:spMk id="12" creationId="{AAE7E00E-8886-63B3-BA7F-7A1956135932}"/>
          </ac:spMkLst>
        </pc:spChg>
        <pc:spChg chg="del">
          <ac:chgData name="Tom HACKENBERG" userId="4650a195-db54-44b7-9cc3-be4dc7044c02" providerId="ADAL" clId="{085F1CE6-1093-4215-AC98-4F7628EA21F2}" dt="2025-11-17T19:56:25.420" v="11931" actId="478"/>
          <ac:spMkLst>
            <pc:docMk/>
            <pc:sldMk cId="1109592687" sldId="2147479280"/>
            <ac:spMk id="26" creationId="{D1D9377A-0F35-FF5F-C0DA-0D98D4EDDA38}"/>
          </ac:spMkLst>
        </pc:spChg>
        <pc:spChg chg="mod">
          <ac:chgData name="Tom HACKENBERG" userId="4650a195-db54-44b7-9cc3-be4dc7044c02" providerId="ADAL" clId="{085F1CE6-1093-4215-AC98-4F7628EA21F2}" dt="2025-11-17T19:53:25.714" v="11904" actId="164"/>
          <ac:spMkLst>
            <pc:docMk/>
            <pc:sldMk cId="1109592687" sldId="2147479280"/>
            <ac:spMk id="28" creationId="{14402299-70D6-C6BF-A3D9-0E2F535127C2}"/>
          </ac:spMkLst>
        </pc:spChg>
        <pc:spChg chg="mod">
          <ac:chgData name="Tom HACKENBERG" userId="4650a195-db54-44b7-9cc3-be4dc7044c02" providerId="ADAL" clId="{085F1CE6-1093-4215-AC98-4F7628EA21F2}" dt="2025-11-17T19:53:25.714" v="11904" actId="164"/>
          <ac:spMkLst>
            <pc:docMk/>
            <pc:sldMk cId="1109592687" sldId="2147479280"/>
            <ac:spMk id="30" creationId="{7DA78BE3-3E9B-6A14-7483-9276647AD1F3}"/>
          </ac:spMkLst>
        </pc:spChg>
        <pc:spChg chg="mod">
          <ac:chgData name="Tom HACKENBERG" userId="4650a195-db54-44b7-9cc3-be4dc7044c02" providerId="ADAL" clId="{085F1CE6-1093-4215-AC98-4F7628EA21F2}" dt="2025-11-17T19:53:25.714" v="11904" actId="164"/>
          <ac:spMkLst>
            <pc:docMk/>
            <pc:sldMk cId="1109592687" sldId="2147479280"/>
            <ac:spMk id="32" creationId="{5D27BD84-1FC1-FD82-0C02-D94CB6FFF669}"/>
          </ac:spMkLst>
        </pc:spChg>
        <pc:spChg chg="mod">
          <ac:chgData name="Tom HACKENBERG" userId="4650a195-db54-44b7-9cc3-be4dc7044c02" providerId="ADAL" clId="{085F1CE6-1093-4215-AC98-4F7628EA21F2}" dt="2025-11-17T19:53:25.714" v="11904" actId="164"/>
          <ac:spMkLst>
            <pc:docMk/>
            <pc:sldMk cId="1109592687" sldId="2147479280"/>
            <ac:spMk id="34" creationId="{0ADD069E-8A86-E9B4-DF02-972AB6CB042B}"/>
          </ac:spMkLst>
        </pc:spChg>
        <pc:spChg chg="mod">
          <ac:chgData name="Tom HACKENBERG" userId="4650a195-db54-44b7-9cc3-be4dc7044c02" providerId="ADAL" clId="{085F1CE6-1093-4215-AC98-4F7628EA21F2}" dt="2025-11-17T19:53:25.714" v="11904" actId="164"/>
          <ac:spMkLst>
            <pc:docMk/>
            <pc:sldMk cId="1109592687" sldId="2147479280"/>
            <ac:spMk id="36" creationId="{1623C76A-41BE-712D-3237-ACBC47F9BDD8}"/>
          </ac:spMkLst>
        </pc:spChg>
        <pc:spChg chg="mod">
          <ac:chgData name="Tom HACKENBERG" userId="4650a195-db54-44b7-9cc3-be4dc7044c02" providerId="ADAL" clId="{085F1CE6-1093-4215-AC98-4F7628EA21F2}" dt="2025-11-17T19:50:15.040" v="11867" actId="20577"/>
          <ac:spMkLst>
            <pc:docMk/>
            <pc:sldMk cId="1109592687" sldId="2147479280"/>
            <ac:spMk id="37" creationId="{1314A192-6C8E-BD70-88CC-26DB01BABCCD}"/>
          </ac:spMkLst>
        </pc:spChg>
        <pc:spChg chg="mod">
          <ac:chgData name="Tom HACKENBERG" userId="4650a195-db54-44b7-9cc3-be4dc7044c02" providerId="ADAL" clId="{085F1CE6-1093-4215-AC98-4F7628EA21F2}" dt="2025-11-17T19:50:21.889" v="11882" actId="20577"/>
          <ac:spMkLst>
            <pc:docMk/>
            <pc:sldMk cId="1109592687" sldId="2147479280"/>
            <ac:spMk id="38" creationId="{A25E67DF-88BA-4BFE-C175-13AC41525D05}"/>
          </ac:spMkLst>
        </pc:spChg>
        <pc:spChg chg="add mod">
          <ac:chgData name="Tom HACKENBERG" userId="4650a195-db54-44b7-9cc3-be4dc7044c02" providerId="ADAL" clId="{085F1CE6-1093-4215-AC98-4F7628EA21F2}" dt="2025-11-17T19:56:26.827" v="11932"/>
          <ac:spMkLst>
            <pc:docMk/>
            <pc:sldMk cId="1109592687" sldId="2147479280"/>
            <ac:spMk id="62" creationId="{D6B325B9-509B-2EF7-4E09-830C115E25FF}"/>
          </ac:spMkLst>
        </pc:spChg>
        <pc:spChg chg="mod">
          <ac:chgData name="Tom HACKENBERG" userId="4650a195-db54-44b7-9cc3-be4dc7044c02" providerId="ADAL" clId="{085F1CE6-1093-4215-AC98-4F7628EA21F2}" dt="2025-11-17T19:50:39.154" v="11893" actId="20577"/>
          <ac:spMkLst>
            <pc:docMk/>
            <pc:sldMk cId="1109592687" sldId="2147479280"/>
            <ac:spMk id="66" creationId="{83C7F4C1-E1A8-389E-6C1D-3955E1407115}"/>
          </ac:spMkLst>
        </pc:spChg>
        <pc:spChg chg="mod">
          <ac:chgData name="Tom HACKENBERG" userId="4650a195-db54-44b7-9cc3-be4dc7044c02" providerId="ADAL" clId="{085F1CE6-1093-4215-AC98-4F7628EA21F2}" dt="2025-11-17T19:53:25.714" v="11904" actId="164"/>
          <ac:spMkLst>
            <pc:docMk/>
            <pc:sldMk cId="1109592687" sldId="2147479280"/>
            <ac:spMk id="68" creationId="{38A30586-0E4E-5201-6710-D2C3B74DCFC8}"/>
          </ac:spMkLst>
        </pc:spChg>
        <pc:spChg chg="add mod">
          <ac:chgData name="Tom HACKENBERG" userId="4650a195-db54-44b7-9cc3-be4dc7044c02" providerId="ADAL" clId="{085F1CE6-1093-4215-AC98-4F7628EA21F2}" dt="2025-11-17T19:56:26.827" v="11932"/>
          <ac:spMkLst>
            <pc:docMk/>
            <pc:sldMk cId="1109592687" sldId="2147479280"/>
            <ac:spMk id="70" creationId="{1C08E882-9455-12AE-5219-784DFDC20C8E}"/>
          </ac:spMkLst>
        </pc:spChg>
        <pc:spChg chg="add mod">
          <ac:chgData name="Tom HACKENBERG" userId="4650a195-db54-44b7-9cc3-be4dc7044c02" providerId="ADAL" clId="{085F1CE6-1093-4215-AC98-4F7628EA21F2}" dt="2025-11-17T19:56:26.827" v="11932"/>
          <ac:spMkLst>
            <pc:docMk/>
            <pc:sldMk cId="1109592687" sldId="2147479280"/>
            <ac:spMk id="72" creationId="{9CE4AC18-ABD8-AC4D-A8A1-A2BBA42EBF83}"/>
          </ac:spMkLst>
        </pc:spChg>
        <pc:grpChg chg="add mod ord">
          <ac:chgData name="Tom HACKENBERG" userId="4650a195-db54-44b7-9cc3-be4dc7044c02" providerId="ADAL" clId="{085F1CE6-1093-4215-AC98-4F7628EA21F2}" dt="2025-11-17T19:53:31.968" v="11905" actId="166"/>
          <ac:grpSpMkLst>
            <pc:docMk/>
            <pc:sldMk cId="1109592687" sldId="2147479280"/>
            <ac:grpSpMk id="14" creationId="{B895851C-F6C3-8083-D58B-0CAD2485A704}"/>
          </ac:grpSpMkLst>
        </pc:grpChg>
        <pc:cxnChg chg="mod">
          <ac:chgData name="Tom HACKENBERG" userId="4650a195-db54-44b7-9cc3-be4dc7044c02" providerId="ADAL" clId="{085F1CE6-1093-4215-AC98-4F7628EA21F2}" dt="2025-11-17T19:53:25.714" v="11904" actId="164"/>
          <ac:cxnSpMkLst>
            <pc:docMk/>
            <pc:sldMk cId="1109592687" sldId="2147479280"/>
            <ac:cxnSpMk id="27" creationId="{0CD92E5E-1874-B02A-EA95-A40B83FC32D1}"/>
          </ac:cxnSpMkLst>
        </pc:cxnChg>
        <pc:cxnChg chg="mod">
          <ac:chgData name="Tom HACKENBERG" userId="4650a195-db54-44b7-9cc3-be4dc7044c02" providerId="ADAL" clId="{085F1CE6-1093-4215-AC98-4F7628EA21F2}" dt="2025-11-17T19:53:25.714" v="11904" actId="164"/>
          <ac:cxnSpMkLst>
            <pc:docMk/>
            <pc:sldMk cId="1109592687" sldId="2147479280"/>
            <ac:cxnSpMk id="29" creationId="{0370524E-439C-E881-0D3D-6445C727CDD8}"/>
          </ac:cxnSpMkLst>
        </pc:cxnChg>
        <pc:cxnChg chg="mod">
          <ac:chgData name="Tom HACKENBERG" userId="4650a195-db54-44b7-9cc3-be4dc7044c02" providerId="ADAL" clId="{085F1CE6-1093-4215-AC98-4F7628EA21F2}" dt="2025-11-17T19:53:25.714" v="11904" actId="164"/>
          <ac:cxnSpMkLst>
            <pc:docMk/>
            <pc:sldMk cId="1109592687" sldId="2147479280"/>
            <ac:cxnSpMk id="33" creationId="{12E6BD9A-5EE9-5107-A969-BF0A8723D79E}"/>
          </ac:cxnSpMkLst>
        </pc:cxnChg>
      </pc:sldChg>
      <pc:sldChg chg="addSp delSp modSp add mod">
        <pc:chgData name="Tom HACKENBERG" userId="4650a195-db54-44b7-9cc3-be4dc7044c02" providerId="ADAL" clId="{085F1CE6-1093-4215-AC98-4F7628EA21F2}" dt="2025-11-17T02:32:38.768" v="11691" actId="14100"/>
        <pc:sldMkLst>
          <pc:docMk/>
          <pc:sldMk cId="3221574268" sldId="2147479281"/>
        </pc:sldMkLst>
        <pc:spChg chg="mod">
          <ac:chgData name="Tom HACKENBERG" userId="4650a195-db54-44b7-9cc3-be4dc7044c02" providerId="ADAL" clId="{085F1CE6-1093-4215-AC98-4F7628EA21F2}" dt="2025-11-03T20:10:20.438" v="9042" actId="20577"/>
          <ac:spMkLst>
            <pc:docMk/>
            <pc:sldMk cId="3221574268" sldId="2147479281"/>
            <ac:spMk id="4" creationId="{C7B39217-3B05-8894-4D30-DC35D428D3CC}"/>
          </ac:spMkLst>
        </pc:spChg>
        <pc:spChg chg="mod">
          <ac:chgData name="Tom HACKENBERG" userId="4650a195-db54-44b7-9cc3-be4dc7044c02" providerId="ADAL" clId="{085F1CE6-1093-4215-AC98-4F7628EA21F2}" dt="2025-11-17T02:32:02.532" v="11686" actId="20577"/>
          <ac:spMkLst>
            <pc:docMk/>
            <pc:sldMk cId="3221574268" sldId="2147479281"/>
            <ac:spMk id="5" creationId="{0764495C-C4EA-83F8-A2D4-28C20E8559D3}"/>
          </ac:spMkLst>
        </pc:spChg>
        <pc:spChg chg="mod">
          <ac:chgData name="Tom HACKENBERG" userId="4650a195-db54-44b7-9cc3-be4dc7044c02" providerId="ADAL" clId="{085F1CE6-1093-4215-AC98-4F7628EA21F2}" dt="2025-11-17T02:10:37.529" v="11092" actId="1076"/>
          <ac:spMkLst>
            <pc:docMk/>
            <pc:sldMk cId="3221574268" sldId="2147479281"/>
            <ac:spMk id="6" creationId="{AD6231E8-D4D3-1971-B1C7-EC8B2E00D06F}"/>
          </ac:spMkLst>
        </pc:spChg>
        <pc:spChg chg="add del mod ord">
          <ac:chgData name="Tom HACKENBERG" userId="4650a195-db54-44b7-9cc3-be4dc7044c02" providerId="ADAL" clId="{085F1CE6-1093-4215-AC98-4F7628EA21F2}" dt="2025-11-17T01:56:39.158" v="10821" actId="478"/>
          <ac:spMkLst>
            <pc:docMk/>
            <pc:sldMk cId="3221574268" sldId="2147479281"/>
            <ac:spMk id="10" creationId="{7D0B7751-EB97-6A9C-64DC-0F382F33ED8A}"/>
          </ac:spMkLst>
        </pc:spChg>
        <pc:spChg chg="add del">
          <ac:chgData name="Tom HACKENBERG" userId="4650a195-db54-44b7-9cc3-be4dc7044c02" providerId="ADAL" clId="{085F1CE6-1093-4215-AC98-4F7628EA21F2}" dt="2025-11-17T01:53:33.978" v="10798" actId="11529"/>
          <ac:spMkLst>
            <pc:docMk/>
            <pc:sldMk cId="3221574268" sldId="2147479281"/>
            <ac:spMk id="11" creationId="{62900EFC-0F75-F01D-963B-ED2B81F5438A}"/>
          </ac:spMkLst>
        </pc:spChg>
        <pc:spChg chg="add mod">
          <ac:chgData name="Tom HACKENBERG" userId="4650a195-db54-44b7-9cc3-be4dc7044c02" providerId="ADAL" clId="{085F1CE6-1093-4215-AC98-4F7628EA21F2}" dt="2025-11-17T02:20:51.615" v="11183" actId="12789"/>
          <ac:spMkLst>
            <pc:docMk/>
            <pc:sldMk cId="3221574268" sldId="2147479281"/>
            <ac:spMk id="12" creationId="{661354B9-D410-0BC6-9C73-4F3C2395C211}"/>
          </ac:spMkLst>
        </pc:spChg>
        <pc:spChg chg="add mod">
          <ac:chgData name="Tom HACKENBERG" userId="4650a195-db54-44b7-9cc3-be4dc7044c02" providerId="ADAL" clId="{085F1CE6-1093-4215-AC98-4F7628EA21F2}" dt="2025-11-17T02:24:22.231" v="11268" actId="408"/>
          <ac:spMkLst>
            <pc:docMk/>
            <pc:sldMk cId="3221574268" sldId="2147479281"/>
            <ac:spMk id="13" creationId="{FFC0F435-8BFE-5B7B-9316-CC840773B35D}"/>
          </ac:spMkLst>
        </pc:spChg>
        <pc:spChg chg="add mod">
          <ac:chgData name="Tom HACKENBERG" userId="4650a195-db54-44b7-9cc3-be4dc7044c02" providerId="ADAL" clId="{085F1CE6-1093-4215-AC98-4F7628EA21F2}" dt="2025-11-17T02:26:38.971" v="11371" actId="14100"/>
          <ac:spMkLst>
            <pc:docMk/>
            <pc:sldMk cId="3221574268" sldId="2147479281"/>
            <ac:spMk id="14" creationId="{0AE3FC08-E674-3BDA-87EC-9B25E2454548}"/>
          </ac:spMkLst>
        </pc:spChg>
        <pc:spChg chg="add mod">
          <ac:chgData name="Tom HACKENBERG" userId="4650a195-db54-44b7-9cc3-be4dc7044c02" providerId="ADAL" clId="{085F1CE6-1093-4215-AC98-4F7628EA21F2}" dt="2025-11-17T02:24:22.231" v="11268" actId="408"/>
          <ac:spMkLst>
            <pc:docMk/>
            <pc:sldMk cId="3221574268" sldId="2147479281"/>
            <ac:spMk id="15" creationId="{02142426-0B75-E1FD-461B-A6C5FD318522}"/>
          </ac:spMkLst>
        </pc:spChg>
        <pc:spChg chg="add mod">
          <ac:chgData name="Tom HACKENBERG" userId="4650a195-db54-44b7-9cc3-be4dc7044c02" providerId="ADAL" clId="{085F1CE6-1093-4215-AC98-4F7628EA21F2}" dt="2025-11-17T02:20:51.615" v="11183" actId="12789"/>
          <ac:spMkLst>
            <pc:docMk/>
            <pc:sldMk cId="3221574268" sldId="2147479281"/>
            <ac:spMk id="16" creationId="{036E9AB1-3428-D5E7-DBFE-923D2A97C42F}"/>
          </ac:spMkLst>
        </pc:spChg>
        <pc:spChg chg="add del">
          <ac:chgData name="Tom HACKENBERG" userId="4650a195-db54-44b7-9cc3-be4dc7044c02" providerId="ADAL" clId="{085F1CE6-1093-4215-AC98-4F7628EA21F2}" dt="2025-11-17T02:05:39.672" v="10971" actId="11529"/>
          <ac:spMkLst>
            <pc:docMk/>
            <pc:sldMk cId="3221574268" sldId="2147479281"/>
            <ac:spMk id="17" creationId="{B5BDF3AA-781A-D62C-2D08-4D29DB2079D9}"/>
          </ac:spMkLst>
        </pc:spChg>
        <pc:spChg chg="add del mod ord">
          <ac:chgData name="Tom HACKENBERG" userId="4650a195-db54-44b7-9cc3-be4dc7044c02" providerId="ADAL" clId="{085F1CE6-1093-4215-AC98-4F7628EA21F2}" dt="2025-11-17T02:19:06.772" v="11176" actId="478"/>
          <ac:spMkLst>
            <pc:docMk/>
            <pc:sldMk cId="3221574268" sldId="2147479281"/>
            <ac:spMk id="18" creationId="{C7E790F4-4993-D2B7-8AD2-B92555896783}"/>
          </ac:spMkLst>
        </pc:spChg>
        <pc:spChg chg="add mod">
          <ac:chgData name="Tom HACKENBERG" userId="4650a195-db54-44b7-9cc3-be4dc7044c02" providerId="ADAL" clId="{085F1CE6-1093-4215-AC98-4F7628EA21F2}" dt="2025-11-17T02:07:35.893" v="10986"/>
          <ac:spMkLst>
            <pc:docMk/>
            <pc:sldMk cId="3221574268" sldId="2147479281"/>
            <ac:spMk id="19" creationId="{018F21E0-EAA5-4E05-E4FD-E60E7EB2E24E}"/>
          </ac:spMkLst>
        </pc:spChg>
        <pc:spChg chg="add mod">
          <ac:chgData name="Tom HACKENBERG" userId="4650a195-db54-44b7-9cc3-be4dc7044c02" providerId="ADAL" clId="{085F1CE6-1093-4215-AC98-4F7628EA21F2}" dt="2025-11-17T02:07:42.768" v="11013" actId="1038"/>
          <ac:spMkLst>
            <pc:docMk/>
            <pc:sldMk cId="3221574268" sldId="2147479281"/>
            <ac:spMk id="20" creationId="{D66DA28F-2BE1-B214-97F4-FCE98F7C2D7C}"/>
          </ac:spMkLst>
        </pc:spChg>
        <pc:spChg chg="add del mod ord">
          <ac:chgData name="Tom HACKENBERG" userId="4650a195-db54-44b7-9cc3-be4dc7044c02" providerId="ADAL" clId="{085F1CE6-1093-4215-AC98-4F7628EA21F2}" dt="2025-11-17T02:19:04.525" v="11175" actId="478"/>
          <ac:spMkLst>
            <pc:docMk/>
            <pc:sldMk cId="3221574268" sldId="2147479281"/>
            <ac:spMk id="21" creationId="{174CB404-334F-F5D5-56EC-B97A5A948538}"/>
          </ac:spMkLst>
        </pc:spChg>
        <pc:spChg chg="add del mod ord">
          <ac:chgData name="Tom HACKENBERG" userId="4650a195-db54-44b7-9cc3-be4dc7044c02" providerId="ADAL" clId="{085F1CE6-1093-4215-AC98-4F7628EA21F2}" dt="2025-11-17T02:19:01.829" v="11174" actId="478"/>
          <ac:spMkLst>
            <pc:docMk/>
            <pc:sldMk cId="3221574268" sldId="2147479281"/>
            <ac:spMk id="22" creationId="{0CBC8701-53A9-5CB4-B4C9-BB1308E46D6C}"/>
          </ac:spMkLst>
        </pc:spChg>
        <pc:spChg chg="add del mod">
          <ac:chgData name="Tom HACKENBERG" userId="4650a195-db54-44b7-9cc3-be4dc7044c02" providerId="ADAL" clId="{085F1CE6-1093-4215-AC98-4F7628EA21F2}" dt="2025-11-17T02:13:56.324" v="11124" actId="478"/>
          <ac:spMkLst>
            <pc:docMk/>
            <pc:sldMk cId="3221574268" sldId="2147479281"/>
            <ac:spMk id="23" creationId="{8B760317-1A6E-46E5-04FB-8B8B72B2276A}"/>
          </ac:spMkLst>
        </pc:spChg>
        <pc:spChg chg="add mod">
          <ac:chgData name="Tom HACKENBERG" userId="4650a195-db54-44b7-9cc3-be4dc7044c02" providerId="ADAL" clId="{085F1CE6-1093-4215-AC98-4F7628EA21F2}" dt="2025-11-17T02:32:38.768" v="11691" actId="14100"/>
          <ac:spMkLst>
            <pc:docMk/>
            <pc:sldMk cId="3221574268" sldId="2147479281"/>
            <ac:spMk id="24" creationId="{A54253C1-65A8-5E21-08B7-A2FCCFEF0692}"/>
          </ac:spMkLst>
        </pc:spChg>
        <pc:spChg chg="add mod">
          <ac:chgData name="Tom HACKENBERG" userId="4650a195-db54-44b7-9cc3-be4dc7044c02" providerId="ADAL" clId="{085F1CE6-1093-4215-AC98-4F7628EA21F2}" dt="2025-11-17T02:16:18.335" v="11151" actId="1076"/>
          <ac:spMkLst>
            <pc:docMk/>
            <pc:sldMk cId="3221574268" sldId="2147479281"/>
            <ac:spMk id="25" creationId="{9EB67201-20E2-CA3A-D534-2655D4076FDC}"/>
          </ac:spMkLst>
        </pc:spChg>
        <pc:spChg chg="add del mod ord">
          <ac:chgData name="Tom HACKENBERG" userId="4650a195-db54-44b7-9cc3-be4dc7044c02" providerId="ADAL" clId="{085F1CE6-1093-4215-AC98-4F7628EA21F2}" dt="2025-11-17T02:18:57.829" v="11173" actId="478"/>
          <ac:spMkLst>
            <pc:docMk/>
            <pc:sldMk cId="3221574268" sldId="2147479281"/>
            <ac:spMk id="26" creationId="{72C23A0B-B6D6-0430-D488-C34378A5D719}"/>
          </ac:spMkLst>
        </pc:spChg>
        <pc:spChg chg="add mod">
          <ac:chgData name="Tom HACKENBERG" userId="4650a195-db54-44b7-9cc3-be4dc7044c02" providerId="ADAL" clId="{085F1CE6-1093-4215-AC98-4F7628EA21F2}" dt="2025-11-17T02:24:22.231" v="11268" actId="408"/>
          <ac:spMkLst>
            <pc:docMk/>
            <pc:sldMk cId="3221574268" sldId="2147479281"/>
            <ac:spMk id="27" creationId="{633E9D0E-7DE6-5C63-21E8-90513E73011D}"/>
          </ac:spMkLst>
        </pc:spChg>
        <pc:spChg chg="add mod">
          <ac:chgData name="Tom HACKENBERG" userId="4650a195-db54-44b7-9cc3-be4dc7044c02" providerId="ADAL" clId="{085F1CE6-1093-4215-AC98-4F7628EA21F2}" dt="2025-11-17T02:23:12.093" v="11219" actId="1037"/>
          <ac:spMkLst>
            <pc:docMk/>
            <pc:sldMk cId="3221574268" sldId="2147479281"/>
            <ac:spMk id="28" creationId="{5E0B1718-B694-502B-F362-814B4B1A9061}"/>
          </ac:spMkLst>
        </pc:spChg>
        <pc:spChg chg="add mod">
          <ac:chgData name="Tom HACKENBERG" userId="4650a195-db54-44b7-9cc3-be4dc7044c02" providerId="ADAL" clId="{085F1CE6-1093-4215-AC98-4F7628EA21F2}" dt="2025-11-17T02:25:27.644" v="11364" actId="1037"/>
          <ac:spMkLst>
            <pc:docMk/>
            <pc:sldMk cId="3221574268" sldId="2147479281"/>
            <ac:spMk id="29" creationId="{ED0669F9-C7EA-F5D8-736B-566C4E9F24F8}"/>
          </ac:spMkLst>
        </pc:spChg>
        <pc:spChg chg="add mod">
          <ac:chgData name="Tom HACKENBERG" userId="4650a195-db54-44b7-9cc3-be4dc7044c02" providerId="ADAL" clId="{085F1CE6-1093-4215-AC98-4F7628EA21F2}" dt="2025-11-17T02:25:20.821" v="11361" actId="1037"/>
          <ac:spMkLst>
            <pc:docMk/>
            <pc:sldMk cId="3221574268" sldId="2147479281"/>
            <ac:spMk id="30" creationId="{BA5890B4-24DF-256E-FF08-40D1CA0B3F5C}"/>
          </ac:spMkLst>
        </pc:spChg>
        <pc:spChg chg="add mod">
          <ac:chgData name="Tom HACKENBERG" userId="4650a195-db54-44b7-9cc3-be4dc7044c02" providerId="ADAL" clId="{085F1CE6-1093-4215-AC98-4F7628EA21F2}" dt="2025-11-17T02:25:50.378" v="11368" actId="14100"/>
          <ac:spMkLst>
            <pc:docMk/>
            <pc:sldMk cId="3221574268" sldId="2147479281"/>
            <ac:spMk id="31" creationId="{51874B93-5A71-C812-0118-72EF7DDF372D}"/>
          </ac:spMkLst>
        </pc:spChg>
        <pc:spChg chg="add mod">
          <ac:chgData name="Tom HACKENBERG" userId="4650a195-db54-44b7-9cc3-be4dc7044c02" providerId="ADAL" clId="{085F1CE6-1093-4215-AC98-4F7628EA21F2}" dt="2025-11-17T02:25:54.584" v="11369" actId="14100"/>
          <ac:spMkLst>
            <pc:docMk/>
            <pc:sldMk cId="3221574268" sldId="2147479281"/>
            <ac:spMk id="32" creationId="{0E3C82E4-4D33-30A9-0333-C991CDCDE4F3}"/>
          </ac:spMkLst>
        </pc:spChg>
        <pc:spChg chg="add mod ord">
          <ac:chgData name="Tom HACKENBERG" userId="4650a195-db54-44b7-9cc3-be4dc7044c02" providerId="ADAL" clId="{085F1CE6-1093-4215-AC98-4F7628EA21F2}" dt="2025-11-17T02:11:34.625" v="11099" actId="170"/>
          <ac:spMkLst>
            <pc:docMk/>
            <pc:sldMk cId="3221574268" sldId="2147479281"/>
            <ac:spMk id="62" creationId="{808AE8A2-B88E-8EE3-CF4A-89EB1744F75B}"/>
          </ac:spMkLst>
        </pc:spChg>
        <pc:spChg chg="mod">
          <ac:chgData name="Tom HACKENBERG" userId="4650a195-db54-44b7-9cc3-be4dc7044c02" providerId="ADAL" clId="{085F1CE6-1093-4215-AC98-4F7628EA21F2}" dt="2025-11-03T14:36:28.837" v="3632" actId="255"/>
          <ac:spMkLst>
            <pc:docMk/>
            <pc:sldMk cId="3221574268" sldId="2147479281"/>
            <ac:spMk id="74" creationId="{5BC2C341-3A25-491F-9A67-8458641791CC}"/>
          </ac:spMkLst>
        </pc:spChg>
        <pc:spChg chg="add mod">
          <ac:chgData name="Tom HACKENBERG" userId="4650a195-db54-44b7-9cc3-be4dc7044c02" providerId="ADAL" clId="{085F1CE6-1093-4215-AC98-4F7628EA21F2}" dt="2025-11-17T01:57:16.534" v="10861" actId="1035"/>
          <ac:spMkLst>
            <pc:docMk/>
            <pc:sldMk cId="3221574268" sldId="2147479281"/>
            <ac:spMk id="76" creationId="{E112CE52-AC14-E0D3-6D68-D2F0058F8E13}"/>
          </ac:spMkLst>
        </pc:spChg>
        <pc:spChg chg="add mod">
          <ac:chgData name="Tom HACKENBERG" userId="4650a195-db54-44b7-9cc3-be4dc7044c02" providerId="ADAL" clId="{085F1CE6-1093-4215-AC98-4F7628EA21F2}" dt="2025-11-17T01:57:16.534" v="10861" actId="1035"/>
          <ac:spMkLst>
            <pc:docMk/>
            <pc:sldMk cId="3221574268" sldId="2147479281"/>
            <ac:spMk id="78" creationId="{F0C53A61-5FA2-33D5-35D3-0069EEBB66C5}"/>
          </ac:spMkLst>
        </pc:spChg>
        <pc:spChg chg="mod">
          <ac:chgData name="Tom HACKENBERG" userId="4650a195-db54-44b7-9cc3-be4dc7044c02" providerId="ADAL" clId="{085F1CE6-1093-4215-AC98-4F7628EA21F2}" dt="2025-11-17T01:38:27.179" v="10627"/>
          <ac:spMkLst>
            <pc:docMk/>
            <pc:sldMk cId="3221574268" sldId="2147479281"/>
            <ac:spMk id="79" creationId="{69A88607-2722-A633-644F-FA5E7CC80B10}"/>
          </ac:spMkLst>
        </pc:spChg>
        <pc:spChg chg="add mod">
          <ac:chgData name="Tom HACKENBERG" userId="4650a195-db54-44b7-9cc3-be4dc7044c02" providerId="ADAL" clId="{085F1CE6-1093-4215-AC98-4F7628EA21F2}" dt="2025-11-17T02:16:23.901" v="11152" actId="1076"/>
          <ac:spMkLst>
            <pc:docMk/>
            <pc:sldMk cId="3221574268" sldId="2147479281"/>
            <ac:spMk id="80" creationId="{FB22F532-1245-FB70-FF6C-C09DBE1048EC}"/>
          </ac:spMkLst>
        </pc:spChg>
        <pc:spChg chg="add mod">
          <ac:chgData name="Tom HACKENBERG" userId="4650a195-db54-44b7-9cc3-be4dc7044c02" providerId="ADAL" clId="{085F1CE6-1093-4215-AC98-4F7628EA21F2}" dt="2025-11-17T02:14:56.856" v="11132" actId="688"/>
          <ac:spMkLst>
            <pc:docMk/>
            <pc:sldMk cId="3221574268" sldId="2147479281"/>
            <ac:spMk id="81" creationId="{45091DBA-3AD7-59BE-2B88-09839CA9D429}"/>
          </ac:spMkLst>
        </pc:spChg>
        <pc:spChg chg="add mod">
          <ac:chgData name="Tom HACKENBERG" userId="4650a195-db54-44b7-9cc3-be4dc7044c02" providerId="ADAL" clId="{085F1CE6-1093-4215-AC98-4F7628EA21F2}" dt="2025-11-17T01:57:16.534" v="10861" actId="1035"/>
          <ac:spMkLst>
            <pc:docMk/>
            <pc:sldMk cId="3221574268" sldId="2147479281"/>
            <ac:spMk id="82" creationId="{77671852-257B-0424-44E6-106842090F70}"/>
          </ac:spMkLst>
        </pc:spChg>
        <pc:spChg chg="add mod">
          <ac:chgData name="Tom HACKENBERG" userId="4650a195-db54-44b7-9cc3-be4dc7044c02" providerId="ADAL" clId="{085F1CE6-1093-4215-AC98-4F7628EA21F2}" dt="2025-11-17T01:57:16.534" v="10861" actId="1035"/>
          <ac:spMkLst>
            <pc:docMk/>
            <pc:sldMk cId="3221574268" sldId="2147479281"/>
            <ac:spMk id="83" creationId="{B2A2BF69-62E2-74E4-BA22-78EEE9B630A1}"/>
          </ac:spMkLst>
        </pc:spChg>
        <pc:spChg chg="add mod">
          <ac:chgData name="Tom HACKENBERG" userId="4650a195-db54-44b7-9cc3-be4dc7044c02" providerId="ADAL" clId="{085F1CE6-1093-4215-AC98-4F7628EA21F2}" dt="2025-11-17T01:57:16.534" v="10861" actId="1035"/>
          <ac:spMkLst>
            <pc:docMk/>
            <pc:sldMk cId="3221574268" sldId="2147479281"/>
            <ac:spMk id="86" creationId="{5E0FAFB9-FBB8-38C5-D87F-C1578299DDCF}"/>
          </ac:spMkLst>
        </pc:spChg>
        <pc:spChg chg="mod">
          <ac:chgData name="Tom HACKENBERG" userId="4650a195-db54-44b7-9cc3-be4dc7044c02" providerId="ADAL" clId="{085F1CE6-1093-4215-AC98-4F7628EA21F2}" dt="2025-11-17T02:27:48.827" v="11438" actId="14100"/>
          <ac:spMkLst>
            <pc:docMk/>
            <pc:sldMk cId="3221574268" sldId="2147479281"/>
            <ac:spMk id="87" creationId="{4E0C0F22-FC28-9A79-0F8A-B41C0AB7BFFB}"/>
          </ac:spMkLst>
        </pc:spChg>
        <pc:spChg chg="mod">
          <ac:chgData name="Tom HACKENBERG" userId="4650a195-db54-44b7-9cc3-be4dc7044c02" providerId="ADAL" clId="{085F1CE6-1093-4215-AC98-4F7628EA21F2}" dt="2025-11-17T02:13:36.306" v="11121" actId="1076"/>
          <ac:spMkLst>
            <pc:docMk/>
            <pc:sldMk cId="3221574268" sldId="2147479281"/>
            <ac:spMk id="88" creationId="{F56BAC35-D165-FFAA-3251-212ADDCB39CD}"/>
          </ac:spMkLst>
        </pc:spChg>
        <pc:spChg chg="add mod ord">
          <ac:chgData name="Tom HACKENBERG" userId="4650a195-db54-44b7-9cc3-be4dc7044c02" providerId="ADAL" clId="{085F1CE6-1093-4215-AC98-4F7628EA21F2}" dt="2025-11-17T02:14:09.765" v="11128" actId="171"/>
          <ac:spMkLst>
            <pc:docMk/>
            <pc:sldMk cId="3221574268" sldId="2147479281"/>
            <ac:spMk id="89" creationId="{9238BEA4-7E27-C8FD-FA71-181C11E376DA}"/>
          </ac:spMkLst>
        </pc:spChg>
        <pc:spChg chg="mod ord">
          <ac:chgData name="Tom HACKENBERG" userId="4650a195-db54-44b7-9cc3-be4dc7044c02" providerId="ADAL" clId="{085F1CE6-1093-4215-AC98-4F7628EA21F2}" dt="2025-11-17T02:27:58.037" v="11440" actId="1076"/>
          <ac:spMkLst>
            <pc:docMk/>
            <pc:sldMk cId="3221574268" sldId="2147479281"/>
            <ac:spMk id="90" creationId="{0CCB9779-5934-CACA-10BB-8FF472E85A1A}"/>
          </ac:spMkLst>
        </pc:spChg>
        <pc:spChg chg="mod">
          <ac:chgData name="Tom HACKENBERG" userId="4650a195-db54-44b7-9cc3-be4dc7044c02" providerId="ADAL" clId="{085F1CE6-1093-4215-AC98-4F7628EA21F2}" dt="2025-11-17T02:14:48.836" v="11131" actId="1076"/>
          <ac:spMkLst>
            <pc:docMk/>
            <pc:sldMk cId="3221574268" sldId="2147479281"/>
            <ac:spMk id="92" creationId="{3C0695EF-1603-802A-0C18-A76435A3DD93}"/>
          </ac:spMkLst>
        </pc:spChg>
        <pc:spChg chg="mod">
          <ac:chgData name="Tom HACKENBERG" userId="4650a195-db54-44b7-9cc3-be4dc7044c02" providerId="ADAL" clId="{085F1CE6-1093-4215-AC98-4F7628EA21F2}" dt="2025-11-17T02:28:02.088" v="11441" actId="1076"/>
          <ac:spMkLst>
            <pc:docMk/>
            <pc:sldMk cId="3221574268" sldId="2147479281"/>
            <ac:spMk id="93" creationId="{BD8C53F7-CFA5-0A20-144F-5FEFDC8C4C28}"/>
          </ac:spMkLst>
        </pc:spChg>
        <pc:spChg chg="mod">
          <ac:chgData name="Tom HACKENBERG" userId="4650a195-db54-44b7-9cc3-be4dc7044c02" providerId="ADAL" clId="{085F1CE6-1093-4215-AC98-4F7628EA21F2}" dt="2025-11-17T02:09:20.060" v="11085" actId="207"/>
          <ac:spMkLst>
            <pc:docMk/>
            <pc:sldMk cId="3221574268" sldId="2147479281"/>
            <ac:spMk id="94" creationId="{E00AA839-8654-5CAF-F6B0-688CB69419CC}"/>
          </ac:spMkLst>
        </pc:spChg>
        <pc:spChg chg="add mod ord">
          <ac:chgData name="Tom HACKENBERG" userId="4650a195-db54-44b7-9cc3-be4dc7044c02" providerId="ADAL" clId="{085F1CE6-1093-4215-AC98-4F7628EA21F2}" dt="2025-11-17T02:32:25.381" v="11688" actId="14100"/>
          <ac:spMkLst>
            <pc:docMk/>
            <pc:sldMk cId="3221574268" sldId="2147479281"/>
            <ac:spMk id="96" creationId="{65C0B538-2261-0F10-9386-19ACDAF62B82}"/>
          </ac:spMkLst>
        </pc:spChg>
        <pc:cxnChg chg="add del mod">
          <ac:chgData name="Tom HACKENBERG" userId="4650a195-db54-44b7-9cc3-be4dc7044c02" providerId="ADAL" clId="{085F1CE6-1093-4215-AC98-4F7628EA21F2}" dt="2025-11-17T01:48:37.470" v="10645" actId="478"/>
          <ac:cxnSpMkLst>
            <pc:docMk/>
            <pc:sldMk cId="3221574268" sldId="2147479281"/>
            <ac:cxnSpMk id="7" creationId="{1769E84E-12E2-7CD0-274E-D52E7C345D11}"/>
          </ac:cxnSpMkLst>
        </pc:cxnChg>
        <pc:cxnChg chg="mod">
          <ac:chgData name="Tom HACKENBERG" userId="4650a195-db54-44b7-9cc3-be4dc7044c02" providerId="ADAL" clId="{085F1CE6-1093-4215-AC98-4F7628EA21F2}" dt="2025-11-03T14:33:15.492" v="3507" actId="1076"/>
          <ac:cxnSpMkLst>
            <pc:docMk/>
            <pc:sldMk cId="3221574268" sldId="2147479281"/>
            <ac:cxnSpMk id="70" creationId="{C954745C-DF24-5C09-2193-2BD9601ED6F4}"/>
          </ac:cxnSpMkLst>
        </pc:cxnChg>
        <pc:cxnChg chg="mod">
          <ac:chgData name="Tom HACKENBERG" userId="4650a195-db54-44b7-9cc3-be4dc7044c02" providerId="ADAL" clId="{085F1CE6-1093-4215-AC98-4F7628EA21F2}" dt="2025-11-03T14:33:20.075" v="3508" actId="14100"/>
          <ac:cxnSpMkLst>
            <pc:docMk/>
            <pc:sldMk cId="3221574268" sldId="2147479281"/>
            <ac:cxnSpMk id="72" creationId="{2893A12A-43E5-AAD0-ED17-F1BB32AAB3BE}"/>
          </ac:cxnSpMkLst>
        </pc:cxnChg>
      </pc:sldChg>
      <pc:sldChg chg="addSp delSp modSp add mod">
        <pc:chgData name="Tom HACKENBERG" userId="4650a195-db54-44b7-9cc3-be4dc7044c02" providerId="ADAL" clId="{085F1CE6-1093-4215-AC98-4F7628EA21F2}" dt="2025-11-17T22:04:13.040" v="15609" actId="20577"/>
        <pc:sldMkLst>
          <pc:docMk/>
          <pc:sldMk cId="856366438" sldId="2147479282"/>
        </pc:sldMkLst>
        <pc:spChg chg="add mod">
          <ac:chgData name="Tom HACKENBERG" userId="4650a195-db54-44b7-9cc3-be4dc7044c02" providerId="ADAL" clId="{085F1CE6-1093-4215-AC98-4F7628EA21F2}" dt="2025-11-17T22:02:47.517" v="15563" actId="1076"/>
          <ac:spMkLst>
            <pc:docMk/>
            <pc:sldMk cId="856366438" sldId="2147479282"/>
            <ac:spMk id="4" creationId="{EAE0C689-A97C-C55F-816F-287570CE9E29}"/>
          </ac:spMkLst>
        </pc:spChg>
        <pc:spChg chg="mod">
          <ac:chgData name="Tom HACKENBERG" userId="4650a195-db54-44b7-9cc3-be4dc7044c02" providerId="ADAL" clId="{085F1CE6-1093-4215-AC98-4F7628EA21F2}" dt="2025-11-03T20:16:01.392" v="9184" actId="20577"/>
          <ac:spMkLst>
            <pc:docMk/>
            <pc:sldMk cId="856366438" sldId="2147479282"/>
            <ac:spMk id="5" creationId="{B31F6B22-299F-BF07-53C6-8C9D81D4C626}"/>
          </ac:spMkLst>
        </pc:spChg>
        <pc:spChg chg="mod">
          <ac:chgData name="Tom HACKENBERG" userId="4650a195-db54-44b7-9cc3-be4dc7044c02" providerId="ADAL" clId="{085F1CE6-1093-4215-AC98-4F7628EA21F2}" dt="2025-11-03T19:55:30.589" v="8570" actId="20577"/>
          <ac:spMkLst>
            <pc:docMk/>
            <pc:sldMk cId="856366438" sldId="2147479282"/>
            <ac:spMk id="7" creationId="{17CD17A4-37E7-5EBB-4B3D-C63B78E998CF}"/>
          </ac:spMkLst>
        </pc:spChg>
        <pc:spChg chg="add mod">
          <ac:chgData name="Tom HACKENBERG" userId="4650a195-db54-44b7-9cc3-be4dc7044c02" providerId="ADAL" clId="{085F1CE6-1093-4215-AC98-4F7628EA21F2}" dt="2025-11-17T22:04:13.040" v="15609" actId="20577"/>
          <ac:spMkLst>
            <pc:docMk/>
            <pc:sldMk cId="856366438" sldId="2147479282"/>
            <ac:spMk id="8" creationId="{33D3F9DF-1B10-BB13-CB13-6CB163984112}"/>
          </ac:spMkLst>
        </pc:spChg>
        <pc:spChg chg="add mod">
          <ac:chgData name="Tom HACKENBERG" userId="4650a195-db54-44b7-9cc3-be4dc7044c02" providerId="ADAL" clId="{085F1CE6-1093-4215-AC98-4F7628EA21F2}" dt="2025-11-17T22:03:12.185" v="15565" actId="1076"/>
          <ac:spMkLst>
            <pc:docMk/>
            <pc:sldMk cId="856366438" sldId="2147479282"/>
            <ac:spMk id="9" creationId="{A19D84F6-7C90-56AB-8709-9B9819FAAA39}"/>
          </ac:spMkLst>
        </pc:spChg>
        <pc:grpChg chg="add mod">
          <ac:chgData name="Tom HACKENBERG" userId="4650a195-db54-44b7-9cc3-be4dc7044c02" providerId="ADAL" clId="{085F1CE6-1093-4215-AC98-4F7628EA21F2}" dt="2025-11-17T22:03:12.185" v="15565" actId="1076"/>
          <ac:grpSpMkLst>
            <pc:docMk/>
            <pc:sldMk cId="856366438" sldId="2147479282"/>
            <ac:grpSpMk id="10" creationId="{D569A292-9338-A2E8-6890-D4D169840747}"/>
          </ac:grpSpMkLst>
        </pc:grpChg>
        <pc:picChg chg="add mod">
          <ac:chgData name="Tom HACKENBERG" userId="4650a195-db54-44b7-9cc3-be4dc7044c02" providerId="ADAL" clId="{085F1CE6-1093-4215-AC98-4F7628EA21F2}" dt="2025-11-17T22:03:12.185" v="15565" actId="1076"/>
          <ac:picMkLst>
            <pc:docMk/>
            <pc:sldMk cId="856366438" sldId="2147479282"/>
            <ac:picMk id="2052" creationId="{2CFB6C51-7A63-C22D-614D-614BE85A300E}"/>
          </ac:picMkLst>
        </pc:picChg>
      </pc:sldChg>
      <pc:sldChg chg="addSp delSp modSp add del mod">
        <pc:chgData name="Tom HACKENBERG" userId="4650a195-db54-44b7-9cc3-be4dc7044c02" providerId="ADAL" clId="{085F1CE6-1093-4215-AC98-4F7628EA21F2}" dt="2025-11-03T19:45:06.054" v="8301" actId="47"/>
        <pc:sldMkLst>
          <pc:docMk/>
          <pc:sldMk cId="1196925485" sldId="2147479283"/>
        </pc:sldMkLst>
      </pc:sldChg>
      <pc:sldChg chg="addSp delSp modSp add del mod">
        <pc:chgData name="Tom HACKENBERG" userId="4650a195-db54-44b7-9cc3-be4dc7044c02" providerId="ADAL" clId="{085F1CE6-1093-4215-AC98-4F7628EA21F2}" dt="2025-11-03T16:00:15.575" v="4271" actId="47"/>
        <pc:sldMkLst>
          <pc:docMk/>
          <pc:sldMk cId="1231570925" sldId="2147479284"/>
        </pc:sldMkLst>
      </pc:sldChg>
      <pc:sldChg chg="addSp delSp modSp add mod ord">
        <pc:chgData name="Tom HACKENBERG" userId="4650a195-db54-44b7-9cc3-be4dc7044c02" providerId="ADAL" clId="{085F1CE6-1093-4215-AC98-4F7628EA21F2}" dt="2025-11-17T21:15:52.581" v="13885" actId="20577"/>
        <pc:sldMkLst>
          <pc:docMk/>
          <pc:sldMk cId="3226467680" sldId="2147479285"/>
        </pc:sldMkLst>
        <pc:spChg chg="mod">
          <ac:chgData name="Tom HACKENBERG" userId="4650a195-db54-44b7-9cc3-be4dc7044c02" providerId="ADAL" clId="{085F1CE6-1093-4215-AC98-4F7628EA21F2}" dt="2025-11-03T19:41:26.263" v="8177" actId="20577"/>
          <ac:spMkLst>
            <pc:docMk/>
            <pc:sldMk cId="3226467680" sldId="2147479285"/>
            <ac:spMk id="5" creationId="{E9A2C581-2576-E5B2-ACA9-77EF3E98DD55}"/>
          </ac:spMkLst>
        </pc:spChg>
        <pc:spChg chg="add del mod">
          <ac:chgData name="Tom HACKENBERG" userId="4650a195-db54-44b7-9cc3-be4dc7044c02" providerId="ADAL" clId="{085F1CE6-1093-4215-AC98-4F7628EA21F2}" dt="2025-11-17T20:55:34.639" v="13637" actId="478"/>
          <ac:spMkLst>
            <pc:docMk/>
            <pc:sldMk cId="3226467680" sldId="2147479285"/>
            <ac:spMk id="6" creationId="{298828A1-B9BC-390A-A6D1-8DCC0D7A17D1}"/>
          </ac:spMkLst>
        </pc:spChg>
        <pc:spChg chg="mod">
          <ac:chgData name="Tom HACKENBERG" userId="4650a195-db54-44b7-9cc3-be4dc7044c02" providerId="ADAL" clId="{085F1CE6-1093-4215-AC98-4F7628EA21F2}" dt="2025-11-17T21:15:52.581" v="13885" actId="20577"/>
          <ac:spMkLst>
            <pc:docMk/>
            <pc:sldMk cId="3226467680" sldId="2147479285"/>
            <ac:spMk id="7" creationId="{8AE07EFE-F26C-797E-B249-2A438037143D}"/>
          </ac:spMkLst>
        </pc:spChg>
        <pc:spChg chg="add mod">
          <ac:chgData name="Tom HACKENBERG" userId="4650a195-db54-44b7-9cc3-be4dc7044c02" providerId="ADAL" clId="{085F1CE6-1093-4215-AC98-4F7628EA21F2}" dt="2025-11-17T21:14:31.708" v="13863" actId="1076"/>
          <ac:spMkLst>
            <pc:docMk/>
            <pc:sldMk cId="3226467680" sldId="2147479285"/>
            <ac:spMk id="9" creationId="{5B96CDAD-E5EA-3225-B035-00491D16126A}"/>
          </ac:spMkLst>
        </pc:spChg>
        <pc:spChg chg="mod">
          <ac:chgData name="Tom HACKENBERG" userId="4650a195-db54-44b7-9cc3-be4dc7044c02" providerId="ADAL" clId="{085F1CE6-1093-4215-AC98-4F7628EA21F2}" dt="2025-11-17T20:57:54.331" v="13652" actId="1076"/>
          <ac:spMkLst>
            <pc:docMk/>
            <pc:sldMk cId="3226467680" sldId="2147479285"/>
            <ac:spMk id="10" creationId="{037F8E2E-CECF-E685-20A5-0E9AA102809A}"/>
          </ac:spMkLst>
        </pc:spChg>
        <pc:spChg chg="add mod">
          <ac:chgData name="Tom HACKENBERG" userId="4650a195-db54-44b7-9cc3-be4dc7044c02" providerId="ADAL" clId="{085F1CE6-1093-4215-AC98-4F7628EA21F2}" dt="2025-11-17T21:06:45.246" v="13797" actId="208"/>
          <ac:spMkLst>
            <pc:docMk/>
            <pc:sldMk cId="3226467680" sldId="2147479285"/>
            <ac:spMk id="11" creationId="{BCB65764-16AA-E36A-0755-D745FB81E36C}"/>
          </ac:spMkLst>
        </pc:spChg>
        <pc:spChg chg="add mod">
          <ac:chgData name="Tom HACKENBERG" userId="4650a195-db54-44b7-9cc3-be4dc7044c02" providerId="ADAL" clId="{085F1CE6-1093-4215-AC98-4F7628EA21F2}" dt="2025-11-17T21:05:49.387" v="13794" actId="14100"/>
          <ac:spMkLst>
            <pc:docMk/>
            <pc:sldMk cId="3226467680" sldId="2147479285"/>
            <ac:spMk id="12" creationId="{9C330868-26AC-ECF1-057A-5FBBA0A2B539}"/>
          </ac:spMkLst>
        </pc:spChg>
        <pc:spChg chg="add del mod">
          <ac:chgData name="Tom HACKENBERG" userId="4650a195-db54-44b7-9cc3-be4dc7044c02" providerId="ADAL" clId="{085F1CE6-1093-4215-AC98-4F7628EA21F2}" dt="2025-11-17T21:11:29.491" v="13836" actId="478"/>
          <ac:spMkLst>
            <pc:docMk/>
            <pc:sldMk cId="3226467680" sldId="2147479285"/>
            <ac:spMk id="16" creationId="{D57AAE14-ED6B-4038-4920-95486ACE6495}"/>
          </ac:spMkLst>
        </pc:spChg>
        <pc:spChg chg="add del mod">
          <ac:chgData name="Tom HACKENBERG" userId="4650a195-db54-44b7-9cc3-be4dc7044c02" providerId="ADAL" clId="{085F1CE6-1093-4215-AC98-4F7628EA21F2}" dt="2025-11-17T21:08:24.425" v="13811"/>
          <ac:spMkLst>
            <pc:docMk/>
            <pc:sldMk cId="3226467680" sldId="2147479285"/>
            <ac:spMk id="21" creationId="{92159843-017C-4F1F-A919-3CECF577AE37}"/>
          </ac:spMkLst>
        </pc:spChg>
        <pc:spChg chg="add mod">
          <ac:chgData name="Tom HACKENBERG" userId="4650a195-db54-44b7-9cc3-be4dc7044c02" providerId="ADAL" clId="{085F1CE6-1093-4215-AC98-4F7628EA21F2}" dt="2025-11-17T21:08:01.354" v="13808" actId="1076"/>
          <ac:spMkLst>
            <pc:docMk/>
            <pc:sldMk cId="3226467680" sldId="2147479285"/>
            <ac:spMk id="22" creationId="{87B5081C-3D3B-71C5-9B28-F98AE705E5D3}"/>
          </ac:spMkLst>
        </pc:spChg>
        <pc:spChg chg="add mod">
          <ac:chgData name="Tom HACKENBERG" userId="4650a195-db54-44b7-9cc3-be4dc7044c02" providerId="ADAL" clId="{085F1CE6-1093-4215-AC98-4F7628EA21F2}" dt="2025-11-17T21:10:10.097" v="13822" actId="21"/>
          <ac:spMkLst>
            <pc:docMk/>
            <pc:sldMk cId="3226467680" sldId="2147479285"/>
            <ac:spMk id="23" creationId="{96DB8A92-3CC7-FA6A-D7F1-2E9E5BA3DA63}"/>
          </ac:spMkLst>
        </pc:spChg>
        <pc:spChg chg="add mod">
          <ac:chgData name="Tom HACKENBERG" userId="4650a195-db54-44b7-9cc3-be4dc7044c02" providerId="ADAL" clId="{085F1CE6-1093-4215-AC98-4F7628EA21F2}" dt="2025-11-17T21:13:52.247" v="13861" actId="12788"/>
          <ac:spMkLst>
            <pc:docMk/>
            <pc:sldMk cId="3226467680" sldId="2147479285"/>
            <ac:spMk id="25" creationId="{C9EFA254-C392-0786-16EF-91898AF75993}"/>
          </ac:spMkLst>
        </pc:spChg>
        <pc:grpChg chg="add mod">
          <ac:chgData name="Tom HACKENBERG" userId="4650a195-db54-44b7-9cc3-be4dc7044c02" providerId="ADAL" clId="{085F1CE6-1093-4215-AC98-4F7628EA21F2}" dt="2025-11-17T21:04:39.612" v="13740" actId="164"/>
          <ac:grpSpMkLst>
            <pc:docMk/>
            <pc:sldMk cId="3226467680" sldId="2147479285"/>
            <ac:grpSpMk id="14" creationId="{1B55EEB0-9C59-2B47-B3F2-70376BA531AE}"/>
          </ac:grpSpMkLst>
        </pc:grpChg>
        <pc:picChg chg="add del mod">
          <ac:chgData name="Tom HACKENBERG" userId="4650a195-db54-44b7-9cc3-be4dc7044c02" providerId="ADAL" clId="{085F1CE6-1093-4215-AC98-4F7628EA21F2}" dt="2025-11-17T20:45:19.862" v="13606" actId="478"/>
          <ac:picMkLst>
            <pc:docMk/>
            <pc:sldMk cId="3226467680" sldId="2147479285"/>
            <ac:picMk id="13" creationId="{F9D765F0-5E9D-631E-B4EC-3448FD684C84}"/>
          </ac:picMkLst>
        </pc:picChg>
        <pc:picChg chg="add del mod">
          <ac:chgData name="Tom HACKENBERG" userId="4650a195-db54-44b7-9cc3-be4dc7044c02" providerId="ADAL" clId="{085F1CE6-1093-4215-AC98-4F7628EA21F2}" dt="2025-11-17T20:44:56.055" v="13603" actId="478"/>
          <ac:picMkLst>
            <pc:docMk/>
            <pc:sldMk cId="3226467680" sldId="2147479285"/>
            <ac:picMk id="15" creationId="{1F8EBAEA-DB6B-0B96-6399-5A46060BCE4D}"/>
          </ac:picMkLst>
        </pc:picChg>
        <pc:picChg chg="add del mod">
          <ac:chgData name="Tom HACKENBERG" userId="4650a195-db54-44b7-9cc3-be4dc7044c02" providerId="ADAL" clId="{085F1CE6-1093-4215-AC98-4F7628EA21F2}" dt="2025-11-17T20:45:28.101" v="13608" actId="478"/>
          <ac:picMkLst>
            <pc:docMk/>
            <pc:sldMk cId="3226467680" sldId="2147479285"/>
            <ac:picMk id="17" creationId="{A76600C1-B5C5-4127-0F30-86091EE96774}"/>
          </ac:picMkLst>
        </pc:picChg>
        <pc:picChg chg="add del mod ord">
          <ac:chgData name="Tom HACKENBERG" userId="4650a195-db54-44b7-9cc3-be4dc7044c02" providerId="ADAL" clId="{085F1CE6-1093-4215-AC98-4F7628EA21F2}" dt="2025-11-17T20:45:37.670" v="13610" actId="478"/>
          <ac:picMkLst>
            <pc:docMk/>
            <pc:sldMk cId="3226467680" sldId="2147479285"/>
            <ac:picMk id="18" creationId="{F32D2765-BA52-A891-82A4-464FCC05934F}"/>
          </ac:picMkLst>
        </pc:picChg>
        <pc:picChg chg="add del mod ord">
          <ac:chgData name="Tom HACKENBERG" userId="4650a195-db54-44b7-9cc3-be4dc7044c02" providerId="ADAL" clId="{085F1CE6-1093-4215-AC98-4F7628EA21F2}" dt="2025-11-17T20:45:39.626" v="13611" actId="478"/>
          <ac:picMkLst>
            <pc:docMk/>
            <pc:sldMk cId="3226467680" sldId="2147479285"/>
            <ac:picMk id="19" creationId="{2C5F6CAF-4322-1CBC-2247-460A2A3F2A6C}"/>
          </ac:picMkLst>
        </pc:picChg>
        <pc:picChg chg="add">
          <ac:chgData name="Tom HACKENBERG" userId="4650a195-db54-44b7-9cc3-be4dc7044c02" providerId="ADAL" clId="{085F1CE6-1093-4215-AC98-4F7628EA21F2}" dt="2025-11-17T20:41:42.690" v="13597"/>
          <ac:picMkLst>
            <pc:docMk/>
            <pc:sldMk cId="3226467680" sldId="2147479285"/>
            <ac:picMk id="1026" creationId="{1D901F92-63FE-1950-E79D-3D7BB8406DBA}"/>
          </ac:picMkLst>
        </pc:picChg>
        <pc:picChg chg="add del mod">
          <ac:chgData name="Tom HACKENBERG" userId="4650a195-db54-44b7-9cc3-be4dc7044c02" providerId="ADAL" clId="{085F1CE6-1093-4215-AC98-4F7628EA21F2}" dt="2025-11-17T20:54:01.606" v="13621" actId="478"/>
          <ac:picMkLst>
            <pc:docMk/>
            <pc:sldMk cId="3226467680" sldId="2147479285"/>
            <ac:picMk id="1028" creationId="{55DD4C5A-A02F-5C1C-E523-438E5C108874}"/>
          </ac:picMkLst>
        </pc:picChg>
        <pc:picChg chg="add mod">
          <ac:chgData name="Tom HACKENBERG" userId="4650a195-db54-44b7-9cc3-be4dc7044c02" providerId="ADAL" clId="{085F1CE6-1093-4215-AC98-4F7628EA21F2}" dt="2025-11-17T21:05:36.762" v="13791" actId="1076"/>
          <ac:picMkLst>
            <pc:docMk/>
            <pc:sldMk cId="3226467680" sldId="2147479285"/>
            <ac:picMk id="1030" creationId="{A1434B96-BED5-ED11-A0B4-1F8E8B44857F}"/>
          </ac:picMkLst>
        </pc:picChg>
        <pc:picChg chg="add mod">
          <ac:chgData name="Tom HACKENBERG" userId="4650a195-db54-44b7-9cc3-be4dc7044c02" providerId="ADAL" clId="{085F1CE6-1093-4215-AC98-4F7628EA21F2}" dt="2025-11-17T21:05:16.853" v="13763" actId="1037"/>
          <ac:picMkLst>
            <pc:docMk/>
            <pc:sldMk cId="3226467680" sldId="2147479285"/>
            <ac:picMk id="1032" creationId="{10D91958-8F77-EC80-B1A0-C265D8599014}"/>
          </ac:picMkLst>
        </pc:picChg>
        <pc:picChg chg="add del mod">
          <ac:chgData name="Tom HACKENBERG" userId="4650a195-db54-44b7-9cc3-be4dc7044c02" providerId="ADAL" clId="{085F1CE6-1093-4215-AC98-4F7628EA21F2}" dt="2025-11-17T21:01:22.521" v="13686" actId="478"/>
          <ac:picMkLst>
            <pc:docMk/>
            <pc:sldMk cId="3226467680" sldId="2147479285"/>
            <ac:picMk id="1034" creationId="{2F1725AE-8339-62FE-80C2-23A33E73DCBE}"/>
          </ac:picMkLst>
        </pc:picChg>
        <pc:cxnChg chg="add mod">
          <ac:chgData name="Tom HACKENBERG" userId="4650a195-db54-44b7-9cc3-be4dc7044c02" providerId="ADAL" clId="{085F1CE6-1093-4215-AC98-4F7628EA21F2}" dt="2025-11-17T21:15:23.356" v="13871" actId="14100"/>
          <ac:cxnSpMkLst>
            <pc:docMk/>
            <pc:sldMk cId="3226467680" sldId="2147479285"/>
            <ac:cxnSpMk id="27" creationId="{164B5276-A908-2A30-8755-5DC9EC356D11}"/>
          </ac:cxnSpMkLst>
        </pc:cxnChg>
        <pc:cxnChg chg="add del">
          <ac:chgData name="Tom HACKENBERG" userId="4650a195-db54-44b7-9cc3-be4dc7044c02" providerId="ADAL" clId="{085F1CE6-1093-4215-AC98-4F7628EA21F2}" dt="2025-11-17T21:12:38.589" v="13845" actId="11529"/>
          <ac:cxnSpMkLst>
            <pc:docMk/>
            <pc:sldMk cId="3226467680" sldId="2147479285"/>
            <ac:cxnSpMk id="31" creationId="{10C4CC86-F4BD-2A12-26C1-362254D6132F}"/>
          </ac:cxnSpMkLst>
        </pc:cxnChg>
        <pc:cxnChg chg="add mod">
          <ac:chgData name="Tom HACKENBERG" userId="4650a195-db54-44b7-9cc3-be4dc7044c02" providerId="ADAL" clId="{085F1CE6-1093-4215-AC98-4F7628EA21F2}" dt="2025-11-17T21:15:18.550" v="13870" actId="14100"/>
          <ac:cxnSpMkLst>
            <pc:docMk/>
            <pc:sldMk cId="3226467680" sldId="2147479285"/>
            <ac:cxnSpMk id="32" creationId="{CF06469C-A749-7D7D-C984-6F3E9EC72647}"/>
          </ac:cxnSpMkLst>
        </pc:cxnChg>
      </pc:sldChg>
      <pc:sldChg chg="addSp delSp modSp add mod ord">
        <pc:chgData name="Tom HACKENBERG" userId="4650a195-db54-44b7-9cc3-be4dc7044c02" providerId="ADAL" clId="{085F1CE6-1093-4215-AC98-4F7628EA21F2}" dt="2025-11-17T23:05:14.656" v="17191" actId="1076"/>
        <pc:sldMkLst>
          <pc:docMk/>
          <pc:sldMk cId="2003953604" sldId="2147479286"/>
        </pc:sldMkLst>
        <pc:spChg chg="add mod">
          <ac:chgData name="Tom HACKENBERG" userId="4650a195-db54-44b7-9cc3-be4dc7044c02" providerId="ADAL" clId="{085F1CE6-1093-4215-AC98-4F7628EA21F2}" dt="2025-11-17T21:38:58.660" v="14737" actId="21"/>
          <ac:spMkLst>
            <pc:docMk/>
            <pc:sldMk cId="2003953604" sldId="2147479286"/>
            <ac:spMk id="4" creationId="{48DCC9DA-209F-2488-D6EE-F467344F5721}"/>
          </ac:spMkLst>
        </pc:spChg>
        <pc:spChg chg="mod">
          <ac:chgData name="Tom HACKENBERG" userId="4650a195-db54-44b7-9cc3-be4dc7044c02" providerId="ADAL" clId="{085F1CE6-1093-4215-AC98-4F7628EA21F2}" dt="2025-11-03T19:45:37.567" v="8308" actId="20577"/>
          <ac:spMkLst>
            <pc:docMk/>
            <pc:sldMk cId="2003953604" sldId="2147479286"/>
            <ac:spMk id="5" creationId="{0707BD7C-DE87-8109-4630-45671443C0CF}"/>
          </ac:spMkLst>
        </pc:spChg>
        <pc:spChg chg="mod">
          <ac:chgData name="Tom HACKENBERG" userId="4650a195-db54-44b7-9cc3-be4dc7044c02" providerId="ADAL" clId="{085F1CE6-1093-4215-AC98-4F7628EA21F2}" dt="2025-11-12T17:10:54.472" v="10619" actId="313"/>
          <ac:spMkLst>
            <pc:docMk/>
            <pc:sldMk cId="2003953604" sldId="2147479286"/>
            <ac:spMk id="7" creationId="{8B419679-9804-14FB-4FD7-255795CB1BA3}"/>
          </ac:spMkLst>
        </pc:spChg>
        <pc:spChg chg="add mod">
          <ac:chgData name="Tom HACKENBERG" userId="4650a195-db54-44b7-9cc3-be4dc7044c02" providerId="ADAL" clId="{085F1CE6-1093-4215-AC98-4F7628EA21F2}" dt="2025-11-17T23:04:37.286" v="17190" actId="20577"/>
          <ac:spMkLst>
            <pc:docMk/>
            <pc:sldMk cId="2003953604" sldId="2147479286"/>
            <ac:spMk id="8" creationId="{A9C44433-9CD4-2BC2-28C2-5AF9AE1CA0AD}"/>
          </ac:spMkLst>
        </pc:spChg>
        <pc:spChg chg="mod">
          <ac:chgData name="Tom HACKENBERG" userId="4650a195-db54-44b7-9cc3-be4dc7044c02" providerId="ADAL" clId="{085F1CE6-1093-4215-AC98-4F7628EA21F2}" dt="2025-11-17T23:05:14.656" v="17191" actId="1076"/>
          <ac:spMkLst>
            <pc:docMk/>
            <pc:sldMk cId="2003953604" sldId="2147479286"/>
            <ac:spMk id="10" creationId="{D06E3B3F-6A93-F8EB-906B-F27FB6E37DCA}"/>
          </ac:spMkLst>
        </pc:spChg>
        <pc:spChg chg="add">
          <ac:chgData name="Tom HACKENBERG" userId="4650a195-db54-44b7-9cc3-be4dc7044c02" providerId="ADAL" clId="{085F1CE6-1093-4215-AC98-4F7628EA21F2}" dt="2025-11-03T16:12:38.689" v="4301"/>
          <ac:spMkLst>
            <pc:docMk/>
            <pc:sldMk cId="2003953604" sldId="2147479286"/>
            <ac:spMk id="11" creationId="{CADD6336-B3C5-7A62-9112-6F292F7EBA58}"/>
          </ac:spMkLst>
        </pc:spChg>
        <pc:picChg chg="add mod">
          <ac:chgData name="Tom HACKENBERG" userId="4650a195-db54-44b7-9cc3-be4dc7044c02" providerId="ADAL" clId="{085F1CE6-1093-4215-AC98-4F7628EA21F2}" dt="2025-11-12T17:11:44.773" v="10621" actId="1076"/>
          <ac:picMkLst>
            <pc:docMk/>
            <pc:sldMk cId="2003953604" sldId="2147479286"/>
            <ac:picMk id="9" creationId="{2B967278-9187-A283-B754-00963ED00B3E}"/>
          </ac:picMkLst>
        </pc:picChg>
        <pc:picChg chg="add mod ord">
          <ac:chgData name="Tom HACKENBERG" userId="4650a195-db54-44b7-9cc3-be4dc7044c02" providerId="ADAL" clId="{085F1CE6-1093-4215-AC98-4F7628EA21F2}" dt="2025-11-12T17:11:53.413" v="10623" actId="14100"/>
          <ac:picMkLst>
            <pc:docMk/>
            <pc:sldMk cId="2003953604" sldId="2147479286"/>
            <ac:picMk id="12" creationId="{BABB19B3-981D-620B-3B61-E452EA68F2ED}"/>
          </ac:picMkLst>
        </pc:picChg>
      </pc:sldChg>
      <pc:sldChg chg="new del">
        <pc:chgData name="Tom HACKENBERG" userId="4650a195-db54-44b7-9cc3-be4dc7044c02" providerId="ADAL" clId="{085F1CE6-1093-4215-AC98-4F7628EA21F2}" dt="2025-11-03T16:30:40.692" v="4383" actId="680"/>
        <pc:sldMkLst>
          <pc:docMk/>
          <pc:sldMk cId="1236875401" sldId="2147479287"/>
        </pc:sldMkLst>
      </pc:sldChg>
      <pc:sldChg chg="addSp delSp modSp add mod modClrScheme chgLayout">
        <pc:chgData name="Tom HACKENBERG" userId="4650a195-db54-44b7-9cc3-be4dc7044c02" providerId="ADAL" clId="{085F1CE6-1093-4215-AC98-4F7628EA21F2}" dt="2025-11-17T22:54:38.929" v="16795" actId="20577"/>
        <pc:sldMkLst>
          <pc:docMk/>
          <pc:sldMk cId="2891586501" sldId="2147479287"/>
        </pc:sldMkLst>
        <pc:spChg chg="mod ord">
          <ac:chgData name="Tom HACKENBERG" userId="4650a195-db54-44b7-9cc3-be4dc7044c02" providerId="ADAL" clId="{085F1CE6-1093-4215-AC98-4F7628EA21F2}" dt="2025-11-03T16:49:57.086" v="4638" actId="700"/>
          <ac:spMkLst>
            <pc:docMk/>
            <pc:sldMk cId="2891586501" sldId="2147479287"/>
            <ac:spMk id="2" creationId="{A7CDE2EB-73E4-87D1-F206-175E117C0990}"/>
          </ac:spMkLst>
        </pc:spChg>
        <pc:spChg chg="mod ord">
          <ac:chgData name="Tom HACKENBERG" userId="4650a195-db54-44b7-9cc3-be4dc7044c02" providerId="ADAL" clId="{085F1CE6-1093-4215-AC98-4F7628EA21F2}" dt="2025-11-03T16:49:57.086" v="4638" actId="700"/>
          <ac:spMkLst>
            <pc:docMk/>
            <pc:sldMk cId="2891586501" sldId="2147479287"/>
            <ac:spMk id="3" creationId="{8763051C-155F-747E-5DAC-4A244E716DE7}"/>
          </ac:spMkLst>
        </pc:spChg>
        <pc:spChg chg="add mod ord">
          <ac:chgData name="Tom HACKENBERG" userId="4650a195-db54-44b7-9cc3-be4dc7044c02" providerId="ADAL" clId="{085F1CE6-1093-4215-AC98-4F7628EA21F2}" dt="2025-11-03T20:03:29.602" v="8693" actId="20577"/>
          <ac:spMkLst>
            <pc:docMk/>
            <pc:sldMk cId="2891586501" sldId="2147479287"/>
            <ac:spMk id="4" creationId="{970EE23B-13CA-3D6A-2EA0-389AA9BD77E1}"/>
          </ac:spMkLst>
        </pc:spChg>
        <pc:spChg chg="add mod">
          <ac:chgData name="Tom HACKENBERG" userId="4650a195-db54-44b7-9cc3-be4dc7044c02" providerId="ADAL" clId="{085F1CE6-1093-4215-AC98-4F7628EA21F2}" dt="2025-11-17T22:53:28.835" v="16769" actId="20577"/>
          <ac:spMkLst>
            <pc:docMk/>
            <pc:sldMk cId="2891586501" sldId="2147479287"/>
            <ac:spMk id="6" creationId="{EA4F92A6-FDC1-9CD0-41EE-1CAA68DD2510}"/>
          </ac:spMkLst>
        </pc:spChg>
        <pc:spChg chg="add del mod">
          <ac:chgData name="Tom HACKENBERG" userId="4650a195-db54-44b7-9cc3-be4dc7044c02" providerId="ADAL" clId="{085F1CE6-1093-4215-AC98-4F7628EA21F2}" dt="2025-11-17T22:54:08.675" v="16775" actId="478"/>
          <ac:spMkLst>
            <pc:docMk/>
            <pc:sldMk cId="2891586501" sldId="2147479287"/>
            <ac:spMk id="7" creationId="{42146D16-0A89-A44E-ED00-25ECFF61A737}"/>
          </ac:spMkLst>
        </pc:spChg>
        <pc:spChg chg="add mod ord">
          <ac:chgData name="Tom HACKENBERG" userId="4650a195-db54-44b7-9cc3-be4dc7044c02" providerId="ADAL" clId="{085F1CE6-1093-4215-AC98-4F7628EA21F2}" dt="2025-11-03T20:05:09.762" v="8910" actId="255"/>
          <ac:spMkLst>
            <pc:docMk/>
            <pc:sldMk cId="2891586501" sldId="2147479287"/>
            <ac:spMk id="8" creationId="{912794BF-3A23-DBF6-C078-16E7790D7871}"/>
          </ac:spMkLst>
        </pc:spChg>
        <pc:spChg chg="add mod">
          <ac:chgData name="Tom HACKENBERG" userId="4650a195-db54-44b7-9cc3-be4dc7044c02" providerId="ADAL" clId="{085F1CE6-1093-4215-AC98-4F7628EA21F2}" dt="2025-11-17T22:52:34.729" v="16693" actId="1076"/>
          <ac:spMkLst>
            <pc:docMk/>
            <pc:sldMk cId="2891586501" sldId="2147479287"/>
            <ac:spMk id="9" creationId="{ED162996-AF2E-5F7E-3F24-D502437570B3}"/>
          </ac:spMkLst>
        </pc:spChg>
        <pc:spChg chg="mod">
          <ac:chgData name="Tom HACKENBERG" userId="4650a195-db54-44b7-9cc3-be4dc7044c02" providerId="ADAL" clId="{085F1CE6-1093-4215-AC98-4F7628EA21F2}" dt="2025-11-17T22:53:54.633" v="16774" actId="20577"/>
          <ac:spMkLst>
            <pc:docMk/>
            <pc:sldMk cId="2891586501" sldId="2147479287"/>
            <ac:spMk id="10" creationId="{E22699DC-17C6-EF4A-FF50-0A6953A7125A}"/>
          </ac:spMkLst>
        </pc:spChg>
        <pc:spChg chg="add mod">
          <ac:chgData name="Tom HACKENBERG" userId="4650a195-db54-44b7-9cc3-be4dc7044c02" providerId="ADAL" clId="{085F1CE6-1093-4215-AC98-4F7628EA21F2}" dt="2025-11-17T22:52:38.278" v="16694" actId="1076"/>
          <ac:spMkLst>
            <pc:docMk/>
            <pc:sldMk cId="2891586501" sldId="2147479287"/>
            <ac:spMk id="12" creationId="{59718E6C-C7AE-4DBA-7D68-51E4E3587B78}"/>
          </ac:spMkLst>
        </pc:spChg>
        <pc:spChg chg="add mod ord">
          <ac:chgData name="Tom HACKENBERG" userId="4650a195-db54-44b7-9cc3-be4dc7044c02" providerId="ADAL" clId="{085F1CE6-1093-4215-AC98-4F7628EA21F2}" dt="2025-11-03T20:04:46.321" v="8899" actId="20577"/>
          <ac:spMkLst>
            <pc:docMk/>
            <pc:sldMk cId="2891586501" sldId="2147479287"/>
            <ac:spMk id="13" creationId="{CB06D85C-5B34-9491-7096-EA4E0924E664}"/>
          </ac:spMkLst>
        </pc:spChg>
        <pc:spChg chg="add mod">
          <ac:chgData name="Tom HACKENBERG" userId="4650a195-db54-44b7-9cc3-be4dc7044c02" providerId="ADAL" clId="{085F1CE6-1093-4215-AC98-4F7628EA21F2}" dt="2025-11-17T22:42:21.727" v="15847" actId="1076"/>
          <ac:spMkLst>
            <pc:docMk/>
            <pc:sldMk cId="2891586501" sldId="2147479287"/>
            <ac:spMk id="14" creationId="{89D88D9B-F9CA-5853-E43D-6359DCBB33A8}"/>
          </ac:spMkLst>
        </pc:spChg>
        <pc:spChg chg="add mod">
          <ac:chgData name="Tom HACKENBERG" userId="4650a195-db54-44b7-9cc3-be4dc7044c02" providerId="ADAL" clId="{085F1CE6-1093-4215-AC98-4F7628EA21F2}" dt="2025-11-17T22:54:38.929" v="16795" actId="20577"/>
          <ac:spMkLst>
            <pc:docMk/>
            <pc:sldMk cId="2891586501" sldId="2147479287"/>
            <ac:spMk id="15" creationId="{6CABFF4E-A504-1D38-276B-26888A451429}"/>
          </ac:spMkLst>
        </pc:spChg>
        <pc:picChg chg="add mod">
          <ac:chgData name="Tom HACKENBERG" userId="4650a195-db54-44b7-9cc3-be4dc7044c02" providerId="ADAL" clId="{085F1CE6-1093-4215-AC98-4F7628EA21F2}" dt="2025-11-17T22:41:58.079" v="15841" actId="1036"/>
          <ac:picMkLst>
            <pc:docMk/>
            <pc:sldMk cId="2891586501" sldId="2147479287"/>
            <ac:picMk id="5" creationId="{42F0CAA6-AC0F-3B46-B7FD-8C2587F53136}"/>
          </ac:picMkLst>
        </pc:picChg>
      </pc:sldChg>
      <pc:sldChg chg="addSp delSp modSp add mod modClrScheme chgLayout">
        <pc:chgData name="Tom HACKENBERG" userId="4650a195-db54-44b7-9cc3-be4dc7044c02" providerId="ADAL" clId="{085F1CE6-1093-4215-AC98-4F7628EA21F2}" dt="2025-11-17T22:44:43.095" v="16022" actId="20577"/>
        <pc:sldMkLst>
          <pc:docMk/>
          <pc:sldMk cId="944079448" sldId="2147479288"/>
        </pc:sldMkLst>
        <pc:spChg chg="mod ord">
          <ac:chgData name="Tom HACKENBERG" userId="4650a195-db54-44b7-9cc3-be4dc7044c02" providerId="ADAL" clId="{085F1CE6-1093-4215-AC98-4F7628EA21F2}" dt="2025-11-03T16:57:31.595" v="4664" actId="700"/>
          <ac:spMkLst>
            <pc:docMk/>
            <pc:sldMk cId="944079448" sldId="2147479288"/>
            <ac:spMk id="2" creationId="{BF47FB96-6294-5AD8-79FF-9D6722EBEE4A}"/>
          </ac:spMkLst>
        </pc:spChg>
        <pc:spChg chg="mod ord">
          <ac:chgData name="Tom HACKENBERG" userId="4650a195-db54-44b7-9cc3-be4dc7044c02" providerId="ADAL" clId="{085F1CE6-1093-4215-AC98-4F7628EA21F2}" dt="2025-11-03T20:09:00.890" v="9014" actId="20577"/>
          <ac:spMkLst>
            <pc:docMk/>
            <pc:sldMk cId="944079448" sldId="2147479288"/>
            <ac:spMk id="4" creationId="{065F089E-22E8-9EAC-1065-BAE39C5C0705}"/>
          </ac:spMkLst>
        </pc:spChg>
        <pc:spChg chg="mod ord">
          <ac:chgData name="Tom HACKENBERG" userId="4650a195-db54-44b7-9cc3-be4dc7044c02" providerId="ADAL" clId="{085F1CE6-1093-4215-AC98-4F7628EA21F2}" dt="2025-11-03T17:33:56.153" v="7630" actId="33524"/>
          <ac:spMkLst>
            <pc:docMk/>
            <pc:sldMk cId="944079448" sldId="2147479288"/>
            <ac:spMk id="5" creationId="{065654FB-21B1-9ED1-B1CC-CF3747424E30}"/>
          </ac:spMkLst>
        </pc:spChg>
        <pc:spChg chg="mod ord">
          <ac:chgData name="Tom HACKENBERG" userId="4650a195-db54-44b7-9cc3-be4dc7044c02" providerId="ADAL" clId="{085F1CE6-1093-4215-AC98-4F7628EA21F2}" dt="2025-11-03T16:57:31.595" v="4664" actId="700"/>
          <ac:spMkLst>
            <pc:docMk/>
            <pc:sldMk cId="944079448" sldId="2147479288"/>
            <ac:spMk id="6" creationId="{9E822A28-801B-EC00-B09C-DB826DF836D8}"/>
          </ac:spMkLst>
        </pc:spChg>
        <pc:spChg chg="add mod ord">
          <ac:chgData name="Tom HACKENBERG" userId="4650a195-db54-44b7-9cc3-be4dc7044c02" providerId="ADAL" clId="{085F1CE6-1093-4215-AC98-4F7628EA21F2}" dt="2025-11-17T22:44:43.095" v="16022" actId="20577"/>
          <ac:spMkLst>
            <pc:docMk/>
            <pc:sldMk cId="944079448" sldId="2147479288"/>
            <ac:spMk id="70" creationId="{41AA6D0C-67D7-6E4F-AE1B-0A3CD55CAC88}"/>
          </ac:spMkLst>
        </pc:spChg>
      </pc:sldChg>
      <pc:sldChg chg="addSp delSp modSp add mod ord">
        <pc:chgData name="Tom HACKENBERG" userId="4650a195-db54-44b7-9cc3-be4dc7044c02" providerId="ADAL" clId="{085F1CE6-1093-4215-AC98-4F7628EA21F2}" dt="2025-11-17T20:04:22.340" v="12041" actId="113"/>
        <pc:sldMkLst>
          <pc:docMk/>
          <pc:sldMk cId="3895535288" sldId="2147479289"/>
        </pc:sldMkLst>
        <pc:spChg chg="add mod">
          <ac:chgData name="Tom HACKENBERG" userId="4650a195-db54-44b7-9cc3-be4dc7044c02" providerId="ADAL" clId="{085F1CE6-1093-4215-AC98-4F7628EA21F2}" dt="2025-11-03T19:34:45.630" v="7784" actId="20577"/>
          <ac:spMkLst>
            <pc:docMk/>
            <pc:sldMk cId="3895535288" sldId="2147479289"/>
            <ac:spMk id="3" creationId="{571A8931-DC7F-B538-090F-D0497CB3DE79}"/>
          </ac:spMkLst>
        </pc:spChg>
        <pc:spChg chg="mod">
          <ac:chgData name="Tom HACKENBERG" userId="4650a195-db54-44b7-9cc3-be4dc7044c02" providerId="ADAL" clId="{085F1CE6-1093-4215-AC98-4F7628EA21F2}" dt="2025-11-03T17:39:30.853" v="7672" actId="20577"/>
          <ac:spMkLst>
            <pc:docMk/>
            <pc:sldMk cId="3895535288" sldId="2147479289"/>
            <ac:spMk id="4" creationId="{4E0CB4A7-154B-7680-5A13-47D539710F0C}"/>
          </ac:spMkLst>
        </pc:spChg>
        <pc:spChg chg="mod">
          <ac:chgData name="Tom HACKENBERG" userId="4650a195-db54-44b7-9cc3-be4dc7044c02" providerId="ADAL" clId="{085F1CE6-1093-4215-AC98-4F7628EA21F2}" dt="2025-11-03T17:43:12.248" v="7679"/>
          <ac:spMkLst>
            <pc:docMk/>
            <pc:sldMk cId="3895535288" sldId="2147479289"/>
            <ac:spMk id="5" creationId="{3C1559D2-266A-27E6-A6A5-F56BAA11D5B8}"/>
          </ac:spMkLst>
        </pc:spChg>
        <pc:spChg chg="add mod">
          <ac:chgData name="Tom HACKENBERG" userId="4650a195-db54-44b7-9cc3-be4dc7044c02" providerId="ADAL" clId="{085F1CE6-1093-4215-AC98-4F7628EA21F2}" dt="2025-11-17T20:04:22.340" v="12041" actId="113"/>
          <ac:spMkLst>
            <pc:docMk/>
            <pc:sldMk cId="3895535288" sldId="2147479289"/>
            <ac:spMk id="10" creationId="{FEE0D272-8ED1-EF92-4136-CB9936B13D64}"/>
          </ac:spMkLst>
        </pc:spChg>
        <pc:picChg chg="add mod">
          <ac:chgData name="Tom HACKENBERG" userId="4650a195-db54-44b7-9cc3-be4dc7044c02" providerId="ADAL" clId="{085F1CE6-1093-4215-AC98-4F7628EA21F2}" dt="2025-11-03T19:33:00.092" v="7758" actId="14100"/>
          <ac:picMkLst>
            <pc:docMk/>
            <pc:sldMk cId="3895535288" sldId="2147479289"/>
            <ac:picMk id="1026" creationId="{50D03414-9D9C-E61A-06AF-0FB67A19C730}"/>
          </ac:picMkLst>
        </pc:picChg>
      </pc:sldChg>
      <pc:sldChg chg="add del">
        <pc:chgData name="Tom HACKENBERG" userId="4650a195-db54-44b7-9cc3-be4dc7044c02" providerId="ADAL" clId="{085F1CE6-1093-4215-AC98-4F7628EA21F2}" dt="2025-11-04T08:31:42.925" v="9254" actId="47"/>
        <pc:sldMkLst>
          <pc:docMk/>
          <pc:sldMk cId="0" sldId="2147479290"/>
        </pc:sldMkLst>
      </pc:sldChg>
      <pc:sldChg chg="addSp modSp add mod">
        <pc:chgData name="Tom HACKENBERG" userId="4650a195-db54-44b7-9cc3-be4dc7044c02" providerId="ADAL" clId="{085F1CE6-1093-4215-AC98-4F7628EA21F2}" dt="2025-11-04T08:33:39.876" v="9260" actId="12788"/>
        <pc:sldMkLst>
          <pc:docMk/>
          <pc:sldMk cId="2633873445" sldId="2147479291"/>
        </pc:sldMkLst>
        <pc:spChg chg="mod">
          <ac:chgData name="Tom HACKENBERG" userId="4650a195-db54-44b7-9cc3-be4dc7044c02" providerId="ADAL" clId="{085F1CE6-1093-4215-AC98-4F7628EA21F2}" dt="2025-11-03T19:27:07.304" v="7727" actId="20577"/>
          <ac:spMkLst>
            <pc:docMk/>
            <pc:sldMk cId="2633873445" sldId="2147479291"/>
            <ac:spMk id="2" creationId="{85382DB8-47EE-8F77-752B-A1D088CC0711}"/>
          </ac:spMkLst>
        </pc:spChg>
        <pc:spChg chg="mod">
          <ac:chgData name="Tom HACKENBERG" userId="4650a195-db54-44b7-9cc3-be4dc7044c02" providerId="ADAL" clId="{085F1CE6-1093-4215-AC98-4F7628EA21F2}" dt="2025-11-04T08:33:39.876" v="9260" actId="12788"/>
          <ac:spMkLst>
            <pc:docMk/>
            <pc:sldMk cId="2633873445" sldId="2147479291"/>
            <ac:spMk id="6" creationId="{A0BC4075-1D38-CBBE-0199-6CC0BF44B242}"/>
          </ac:spMkLst>
        </pc:spChg>
        <pc:grpChg chg="add mod">
          <ac:chgData name="Tom HACKENBERG" userId="4650a195-db54-44b7-9cc3-be4dc7044c02" providerId="ADAL" clId="{085F1CE6-1093-4215-AC98-4F7628EA21F2}" dt="2025-11-04T08:33:39.876" v="9260" actId="12788"/>
          <ac:grpSpMkLst>
            <pc:docMk/>
            <pc:sldMk cId="2633873445" sldId="2147479291"/>
            <ac:grpSpMk id="5" creationId="{61A28A0A-A929-9887-F66A-69C0E08BEA09}"/>
          </ac:grpSpMkLst>
        </pc:grpChg>
        <pc:picChg chg="mod">
          <ac:chgData name="Tom HACKENBERG" userId="4650a195-db54-44b7-9cc3-be4dc7044c02" providerId="ADAL" clId="{085F1CE6-1093-4215-AC98-4F7628EA21F2}" dt="2025-11-04T08:33:39.876" v="9260" actId="12788"/>
          <ac:picMkLst>
            <pc:docMk/>
            <pc:sldMk cId="2633873445" sldId="2147479291"/>
            <ac:picMk id="7" creationId="{CE345165-C430-EF98-C6BA-BF9CF4B6078D}"/>
          </ac:picMkLst>
        </pc:picChg>
        <pc:picChg chg="add mod">
          <ac:chgData name="Tom HACKENBERG" userId="4650a195-db54-44b7-9cc3-be4dc7044c02" providerId="ADAL" clId="{085F1CE6-1093-4215-AC98-4F7628EA21F2}" dt="2025-11-04T08:33:39.876" v="9260" actId="12788"/>
          <ac:picMkLst>
            <pc:docMk/>
            <pc:sldMk cId="2633873445" sldId="2147479291"/>
            <ac:picMk id="8" creationId="{860D7C0C-C9A5-9B92-637E-0E090B94C20C}"/>
          </ac:picMkLst>
        </pc:picChg>
      </pc:sldChg>
      <pc:sldChg chg="modSp add del mod">
        <pc:chgData name="Tom HACKENBERG" userId="4650a195-db54-44b7-9cc3-be4dc7044c02" providerId="ADAL" clId="{085F1CE6-1093-4215-AC98-4F7628EA21F2}" dt="2025-11-04T11:39:36.640" v="9573" actId="14429"/>
        <pc:sldMkLst>
          <pc:docMk/>
          <pc:sldMk cId="0" sldId="2147479292"/>
        </pc:sldMkLst>
        <pc:spChg chg="mod">
          <ac:chgData name="Tom HACKENBERG" userId="4650a195-db54-44b7-9cc3-be4dc7044c02" providerId="ADAL" clId="{085F1CE6-1093-4215-AC98-4F7628EA21F2}" dt="2025-11-04T11:38:36.517" v="9569" actId="20577"/>
          <ac:spMkLst>
            <pc:docMk/>
            <pc:sldMk cId="0" sldId="2147479292"/>
            <ac:spMk id="2" creationId="{0524DA83-858D-27D9-8F59-8B6FA2BE88BB}"/>
          </ac:spMkLst>
        </pc:spChg>
        <pc:spChg chg="mod modVis">
          <ac:chgData name="Tom HACKENBERG" userId="4650a195-db54-44b7-9cc3-be4dc7044c02" providerId="ADAL" clId="{085F1CE6-1093-4215-AC98-4F7628EA21F2}" dt="2025-11-04T11:39:36.640" v="9573" actId="14429"/>
          <ac:spMkLst>
            <pc:docMk/>
            <pc:sldMk cId="0" sldId="2147479292"/>
            <ac:spMk id="80" creationId="{00000000-0000-0000-0000-000000000000}"/>
          </ac:spMkLst>
        </pc:spChg>
        <pc:picChg chg="mod modVis">
          <ac:chgData name="Tom HACKENBERG" userId="4650a195-db54-44b7-9cc3-be4dc7044c02" providerId="ADAL" clId="{085F1CE6-1093-4215-AC98-4F7628EA21F2}" dt="2025-11-04T11:39:28.945" v="9571" actId="14429"/>
          <ac:picMkLst>
            <pc:docMk/>
            <pc:sldMk cId="0" sldId="2147479292"/>
            <ac:picMk id="5" creationId="{2F652EF4-2086-78EC-3A02-B9E2363298EC}"/>
          </ac:picMkLst>
        </pc:picChg>
      </pc:sldChg>
      <pc:sldChg chg="add del">
        <pc:chgData name="Tom HACKENBERG" userId="4650a195-db54-44b7-9cc3-be4dc7044c02" providerId="ADAL" clId="{085F1CE6-1093-4215-AC98-4F7628EA21F2}" dt="2025-11-04T08:31:33.003" v="9253"/>
        <pc:sldMkLst>
          <pc:docMk/>
          <pc:sldMk cId="0" sldId="2147479293"/>
        </pc:sldMkLst>
      </pc:sldChg>
      <pc:sldChg chg="add">
        <pc:chgData name="Tom HACKENBERG" userId="4650a195-db54-44b7-9cc3-be4dc7044c02" providerId="ADAL" clId="{085F1CE6-1093-4215-AC98-4F7628EA21F2}" dt="2025-11-04T08:37:29.725" v="9263" actId="2890"/>
        <pc:sldMkLst>
          <pc:docMk/>
          <pc:sldMk cId="3796131217" sldId="2147479294"/>
        </pc:sldMkLst>
      </pc:sldChg>
      <pc:sldChg chg="addSp modSp add mod">
        <pc:chgData name="Tom HACKENBERG" userId="4650a195-db54-44b7-9cc3-be4dc7044c02" providerId="ADAL" clId="{085F1CE6-1093-4215-AC98-4F7628EA21F2}" dt="2025-11-17T23:00:03.054" v="16922" actId="20577"/>
        <pc:sldMkLst>
          <pc:docMk/>
          <pc:sldMk cId="278247759" sldId="2147479295"/>
        </pc:sldMkLst>
        <pc:spChg chg="add mod">
          <ac:chgData name="Tom HACKENBERG" userId="4650a195-db54-44b7-9cc3-be4dc7044c02" providerId="ADAL" clId="{085F1CE6-1093-4215-AC98-4F7628EA21F2}" dt="2025-11-17T21:22:46.221" v="14093" actId="21"/>
          <ac:spMkLst>
            <pc:docMk/>
            <pc:sldMk cId="278247759" sldId="2147479295"/>
            <ac:spMk id="4" creationId="{EEF9F9BA-4982-80E1-368E-9E3AF54AA9BE}"/>
          </ac:spMkLst>
        </pc:spChg>
        <pc:spChg chg="mod">
          <ac:chgData name="Tom HACKENBERG" userId="4650a195-db54-44b7-9cc3-be4dc7044c02" providerId="ADAL" clId="{085F1CE6-1093-4215-AC98-4F7628EA21F2}" dt="2025-11-17T22:40:41.590" v="15822" actId="20577"/>
          <ac:spMkLst>
            <pc:docMk/>
            <pc:sldMk cId="278247759" sldId="2147479295"/>
            <ac:spMk id="7" creationId="{81A086E6-7E91-BCE3-C0E2-8C47CD870922}"/>
          </ac:spMkLst>
        </pc:spChg>
        <pc:spChg chg="add mod">
          <ac:chgData name="Tom HACKENBERG" userId="4650a195-db54-44b7-9cc3-be4dc7044c02" providerId="ADAL" clId="{085F1CE6-1093-4215-AC98-4F7628EA21F2}" dt="2025-11-17T23:00:03.054" v="16922" actId="20577"/>
          <ac:spMkLst>
            <pc:docMk/>
            <pc:sldMk cId="278247759" sldId="2147479295"/>
            <ac:spMk id="8" creationId="{0F758384-93DD-EB41-98B5-8ECED1AA3BC8}"/>
          </ac:spMkLst>
        </pc:spChg>
        <pc:spChg chg="mod">
          <ac:chgData name="Tom HACKENBERG" userId="4650a195-db54-44b7-9cc3-be4dc7044c02" providerId="ADAL" clId="{085F1CE6-1093-4215-AC98-4F7628EA21F2}" dt="2025-11-17T22:59:43.807" v="16888" actId="1076"/>
          <ac:spMkLst>
            <pc:docMk/>
            <pc:sldMk cId="278247759" sldId="2147479295"/>
            <ac:spMk id="17" creationId="{75E89E2D-1D9F-C12F-A092-F3A501A379A7}"/>
          </ac:spMkLst>
        </pc:spChg>
        <pc:spChg chg="mod">
          <ac:chgData name="Tom HACKENBERG" userId="4650a195-db54-44b7-9cc3-be4dc7044c02" providerId="ADAL" clId="{085F1CE6-1093-4215-AC98-4F7628EA21F2}" dt="2025-11-17T22:59:30.878" v="16884" actId="14100"/>
          <ac:spMkLst>
            <pc:docMk/>
            <pc:sldMk cId="278247759" sldId="2147479295"/>
            <ac:spMk id="18" creationId="{2E01435E-6868-25CE-648F-CCCA5E1E4B24}"/>
          </ac:spMkLst>
        </pc:spChg>
        <pc:picChg chg="mod">
          <ac:chgData name="Tom HACKENBERG" userId="4650a195-db54-44b7-9cc3-be4dc7044c02" providerId="ADAL" clId="{085F1CE6-1093-4215-AC98-4F7628EA21F2}" dt="2025-11-17T22:59:20.646" v="16882" actId="1076"/>
          <ac:picMkLst>
            <pc:docMk/>
            <pc:sldMk cId="278247759" sldId="2147479295"/>
            <ac:picMk id="1032" creationId="{63580C00-B06F-6C24-1EF8-7B126C2E3120}"/>
          </ac:picMkLst>
        </pc:picChg>
      </pc:sldChg>
      <pc:sldChg chg="addSp delSp modSp add mod">
        <pc:chgData name="Tom HACKENBERG" userId="4650a195-db54-44b7-9cc3-be4dc7044c02" providerId="ADAL" clId="{085F1CE6-1093-4215-AC98-4F7628EA21F2}" dt="2025-11-17T22:26:10.391" v="15634" actId="20577"/>
        <pc:sldMkLst>
          <pc:docMk/>
          <pc:sldMk cId="556733717" sldId="2147479296"/>
        </pc:sldMkLst>
        <pc:spChg chg="add del mod">
          <ac:chgData name="Tom HACKENBERG" userId="4650a195-db54-44b7-9cc3-be4dc7044c02" providerId="ADAL" clId="{085F1CE6-1093-4215-AC98-4F7628EA21F2}" dt="2025-11-17T21:29:03.924" v="14291" actId="22"/>
          <ac:spMkLst>
            <pc:docMk/>
            <pc:sldMk cId="556733717" sldId="2147479296"/>
            <ac:spMk id="6" creationId="{FC0B7A92-325F-D059-7BB2-B84591A34F61}"/>
          </ac:spMkLst>
        </pc:spChg>
        <pc:spChg chg="mod">
          <ac:chgData name="Tom HACKENBERG" userId="4650a195-db54-44b7-9cc3-be4dc7044c02" providerId="ADAL" clId="{085F1CE6-1093-4215-AC98-4F7628EA21F2}" dt="2025-11-17T22:26:10.391" v="15634" actId="20577"/>
          <ac:spMkLst>
            <pc:docMk/>
            <pc:sldMk cId="556733717" sldId="2147479296"/>
            <ac:spMk id="7" creationId="{2464C9DF-17D1-50A1-3ABD-D107889FA3BF}"/>
          </ac:spMkLst>
        </pc:spChg>
        <pc:spChg chg="mod">
          <ac:chgData name="Tom HACKENBERG" userId="4650a195-db54-44b7-9cc3-be4dc7044c02" providerId="ADAL" clId="{085F1CE6-1093-4215-AC98-4F7628EA21F2}" dt="2025-11-17T21:37:26.474" v="14629" actId="1076"/>
          <ac:spMkLst>
            <pc:docMk/>
            <pc:sldMk cId="556733717" sldId="2147479296"/>
            <ac:spMk id="8" creationId="{00ACBA3F-F3A9-EF9D-A1A4-5BAA991C385B}"/>
          </ac:spMkLst>
        </pc:spChg>
        <pc:spChg chg="add del mod">
          <ac:chgData name="Tom HACKENBERG" userId="4650a195-db54-44b7-9cc3-be4dc7044c02" providerId="ADAL" clId="{085F1CE6-1093-4215-AC98-4F7628EA21F2}" dt="2025-11-17T21:31:21.145" v="14293" actId="22"/>
          <ac:spMkLst>
            <pc:docMk/>
            <pc:sldMk cId="556733717" sldId="2147479296"/>
            <ac:spMk id="12" creationId="{0EF1625A-ACA7-2C53-800F-5866FBDEC668}"/>
          </ac:spMkLst>
        </pc:spChg>
        <pc:spChg chg="mod">
          <ac:chgData name="Tom HACKENBERG" userId="4650a195-db54-44b7-9cc3-be4dc7044c02" providerId="ADAL" clId="{085F1CE6-1093-4215-AC98-4F7628EA21F2}" dt="2025-11-17T21:37:49.835" v="14653" actId="1076"/>
          <ac:spMkLst>
            <pc:docMk/>
            <pc:sldMk cId="556733717" sldId="2147479296"/>
            <ac:spMk id="17" creationId="{B94258C3-5A33-7420-5F7D-10E63071F581}"/>
          </ac:spMkLst>
        </pc:spChg>
        <pc:spChg chg="mod ord">
          <ac:chgData name="Tom HACKENBERG" userId="4650a195-db54-44b7-9cc3-be4dc7044c02" providerId="ADAL" clId="{085F1CE6-1093-4215-AC98-4F7628EA21F2}" dt="2025-11-17T21:31:47.599" v="14303" actId="1036"/>
          <ac:spMkLst>
            <pc:docMk/>
            <pc:sldMk cId="556733717" sldId="2147479296"/>
            <ac:spMk id="18" creationId="{8D14CAD6-0210-D1E3-49F8-9A44DBE779B0}"/>
          </ac:spMkLst>
        </pc:spChg>
        <pc:picChg chg="add del mod ord">
          <ac:chgData name="Tom HACKENBERG" userId="4650a195-db54-44b7-9cc3-be4dc7044c02" providerId="ADAL" clId="{085F1CE6-1093-4215-AC98-4F7628EA21F2}" dt="2025-11-17T21:29:10.562" v="14292" actId="478"/>
          <ac:picMkLst>
            <pc:docMk/>
            <pc:sldMk cId="556733717" sldId="2147479296"/>
            <ac:picMk id="10" creationId="{B401C36E-A8C8-1E2C-D16A-B72627C80907}"/>
          </ac:picMkLst>
        </pc:picChg>
        <pc:picChg chg="add mod ord">
          <ac:chgData name="Tom HACKENBERG" userId="4650a195-db54-44b7-9cc3-be4dc7044c02" providerId="ADAL" clId="{085F1CE6-1093-4215-AC98-4F7628EA21F2}" dt="2025-11-17T21:31:21.145" v="14293" actId="22"/>
          <ac:picMkLst>
            <pc:docMk/>
            <pc:sldMk cId="556733717" sldId="2147479296"/>
            <ac:picMk id="14" creationId="{4C8D9DA2-DB65-8172-BA91-7E34718BB41E}"/>
          </ac:picMkLst>
        </pc:picChg>
        <pc:picChg chg="del">
          <ac:chgData name="Tom HACKENBERG" userId="4650a195-db54-44b7-9cc3-be4dc7044c02" providerId="ADAL" clId="{085F1CE6-1093-4215-AC98-4F7628EA21F2}" dt="2025-11-17T21:29:00.040" v="14290" actId="478"/>
          <ac:picMkLst>
            <pc:docMk/>
            <pc:sldMk cId="556733717" sldId="2147479296"/>
            <ac:picMk id="1032" creationId="{6A231668-1E0F-CDDC-EBFF-A1090B7CBFD4}"/>
          </ac:picMkLst>
        </pc:picChg>
      </pc:sldChg>
      <pc:sldChg chg="addSp delSp modSp add mod">
        <pc:chgData name="Tom HACKENBERG" userId="4650a195-db54-44b7-9cc3-be4dc7044c02" providerId="ADAL" clId="{085F1CE6-1093-4215-AC98-4F7628EA21F2}" dt="2025-11-17T22:40:22.191" v="15807" actId="20577"/>
        <pc:sldMkLst>
          <pc:docMk/>
          <pc:sldMk cId="4273648253" sldId="2147479297"/>
        </pc:sldMkLst>
        <pc:spChg chg="add del mod">
          <ac:chgData name="Tom HACKENBERG" userId="4650a195-db54-44b7-9cc3-be4dc7044c02" providerId="ADAL" clId="{085F1CE6-1093-4215-AC98-4F7628EA21F2}" dt="2025-11-17T22:35:47.088" v="15717"/>
          <ac:spMkLst>
            <pc:docMk/>
            <pc:sldMk cId="4273648253" sldId="2147479297"/>
            <ac:spMk id="6" creationId="{ACBD2E42-B07A-F4E3-3011-9E8C11B6775A}"/>
          </ac:spMkLst>
        </pc:spChg>
        <pc:spChg chg="mod">
          <ac:chgData name="Tom HACKENBERG" userId="4650a195-db54-44b7-9cc3-be4dc7044c02" providerId="ADAL" clId="{085F1CE6-1093-4215-AC98-4F7628EA21F2}" dt="2025-11-17T22:37:42.223" v="15763" actId="20577"/>
          <ac:spMkLst>
            <pc:docMk/>
            <pc:sldMk cId="4273648253" sldId="2147479297"/>
            <ac:spMk id="7" creationId="{1F79D09A-957C-73EB-9754-003876E51364}"/>
          </ac:spMkLst>
        </pc:spChg>
        <pc:spChg chg="del">
          <ac:chgData name="Tom HACKENBERG" userId="4650a195-db54-44b7-9cc3-be4dc7044c02" providerId="ADAL" clId="{085F1CE6-1093-4215-AC98-4F7628EA21F2}" dt="2025-11-17T22:26:42.343" v="15638" actId="478"/>
          <ac:spMkLst>
            <pc:docMk/>
            <pc:sldMk cId="4273648253" sldId="2147479297"/>
            <ac:spMk id="8" creationId="{5F81E4E5-1338-E643-6B7C-C63FA74E3611}"/>
          </ac:spMkLst>
        </pc:spChg>
        <pc:spChg chg="add mod">
          <ac:chgData name="Tom HACKENBERG" userId="4650a195-db54-44b7-9cc3-be4dc7044c02" providerId="ADAL" clId="{085F1CE6-1093-4215-AC98-4F7628EA21F2}" dt="2025-11-17T22:39:50.128" v="15796" actId="20577"/>
          <ac:spMkLst>
            <pc:docMk/>
            <pc:sldMk cId="4273648253" sldId="2147479297"/>
            <ac:spMk id="10" creationId="{8911C229-A38C-751D-D5EB-0BA3FCA4F583}"/>
          </ac:spMkLst>
        </pc:spChg>
        <pc:spChg chg="add del mod">
          <ac:chgData name="Tom HACKENBERG" userId="4650a195-db54-44b7-9cc3-be4dc7044c02" providerId="ADAL" clId="{085F1CE6-1093-4215-AC98-4F7628EA21F2}" dt="2025-11-17T22:36:27.240" v="15722" actId="478"/>
          <ac:spMkLst>
            <pc:docMk/>
            <pc:sldMk cId="4273648253" sldId="2147479297"/>
            <ac:spMk id="11" creationId="{5C655AF0-0CF5-8177-443A-C0E751FC0C44}"/>
          </ac:spMkLst>
        </pc:spChg>
        <pc:spChg chg="add mod">
          <ac:chgData name="Tom HACKENBERG" userId="4650a195-db54-44b7-9cc3-be4dc7044c02" providerId="ADAL" clId="{085F1CE6-1093-4215-AC98-4F7628EA21F2}" dt="2025-11-17T22:40:11.599" v="15799" actId="1076"/>
          <ac:spMkLst>
            <pc:docMk/>
            <pc:sldMk cId="4273648253" sldId="2147479297"/>
            <ac:spMk id="12" creationId="{CA542366-EF07-E163-1C17-44B2CF3D75E5}"/>
          </ac:spMkLst>
        </pc:spChg>
        <pc:spChg chg="mod">
          <ac:chgData name="Tom HACKENBERG" userId="4650a195-db54-44b7-9cc3-be4dc7044c02" providerId="ADAL" clId="{085F1CE6-1093-4215-AC98-4F7628EA21F2}" dt="2025-11-17T22:40:22.191" v="15807" actId="20577"/>
          <ac:spMkLst>
            <pc:docMk/>
            <pc:sldMk cId="4273648253" sldId="2147479297"/>
            <ac:spMk id="17" creationId="{D3030FAB-60CE-5B3F-DB52-22332351DA81}"/>
          </ac:spMkLst>
        </pc:spChg>
        <pc:spChg chg="mod ord">
          <ac:chgData name="Tom HACKENBERG" userId="4650a195-db54-44b7-9cc3-be4dc7044c02" providerId="ADAL" clId="{085F1CE6-1093-4215-AC98-4F7628EA21F2}" dt="2025-11-17T22:39:25.387" v="15788" actId="14100"/>
          <ac:spMkLst>
            <pc:docMk/>
            <pc:sldMk cId="4273648253" sldId="2147479297"/>
            <ac:spMk id="18" creationId="{51D1FC75-F697-E779-7A1E-9474744FCBFF}"/>
          </ac:spMkLst>
        </pc:spChg>
        <pc:picChg chg="del">
          <ac:chgData name="Tom HACKENBERG" userId="4650a195-db54-44b7-9cc3-be4dc7044c02" providerId="ADAL" clId="{085F1CE6-1093-4215-AC98-4F7628EA21F2}" dt="2025-11-17T22:26:31.071" v="15635" actId="478"/>
          <ac:picMkLst>
            <pc:docMk/>
            <pc:sldMk cId="4273648253" sldId="2147479297"/>
            <ac:picMk id="1032" creationId="{A6EBE9C0-2553-5E1B-304C-73FB7E331076}"/>
          </ac:picMkLst>
        </pc:picChg>
        <pc:picChg chg="add del mod">
          <ac:chgData name="Tom HACKENBERG" userId="4650a195-db54-44b7-9cc3-be4dc7044c02" providerId="ADAL" clId="{085F1CE6-1093-4215-AC98-4F7628EA21F2}" dt="2025-11-17T22:35:52.919" v="15719" actId="478"/>
          <ac:picMkLst>
            <pc:docMk/>
            <pc:sldMk cId="4273648253" sldId="2147479297"/>
            <ac:picMk id="2050" creationId="{9A4F8389-F2DF-5329-A5D3-835DC7019CBA}"/>
          </ac:picMkLst>
        </pc:picChg>
        <pc:picChg chg="add del mod">
          <ac:chgData name="Tom HACKENBERG" userId="4650a195-db54-44b7-9cc3-be4dc7044c02" providerId="ADAL" clId="{085F1CE6-1093-4215-AC98-4F7628EA21F2}" dt="2025-11-17T22:38:27.743" v="15764" actId="478"/>
          <ac:picMkLst>
            <pc:docMk/>
            <pc:sldMk cId="4273648253" sldId="2147479297"/>
            <ac:picMk id="2052" creationId="{526DDC36-4CEC-477D-46E6-72118C6BBF99}"/>
          </ac:picMkLst>
        </pc:picChg>
        <pc:picChg chg="add mod">
          <ac:chgData name="Tom HACKENBERG" userId="4650a195-db54-44b7-9cc3-be4dc7044c02" providerId="ADAL" clId="{085F1CE6-1093-4215-AC98-4F7628EA21F2}" dt="2025-11-17T22:40:06.851" v="15798" actId="1076"/>
          <ac:picMkLst>
            <pc:docMk/>
            <pc:sldMk cId="4273648253" sldId="2147479297"/>
            <ac:picMk id="2054" creationId="{1D2EE590-AA98-79DB-7133-F42196FBAB95}"/>
          </ac:picMkLst>
        </pc:picChg>
      </pc:sldChg>
      <pc:sldMasterChg chg="delSldLayout modSldLayout">
        <pc:chgData name="Tom HACKENBERG" userId="4650a195-db54-44b7-9cc3-be4dc7044c02" providerId="ADAL" clId="{085F1CE6-1093-4215-AC98-4F7628EA21F2}" dt="2025-11-04T08:31:42.925" v="9254" actId="47"/>
        <pc:sldMasterMkLst>
          <pc:docMk/>
          <pc:sldMasterMk cId="3113883201" sldId="2147483780"/>
        </pc:sldMasterMkLst>
        <pc:sldLayoutChg chg="del">
          <pc:chgData name="Tom HACKENBERG" userId="4650a195-db54-44b7-9cc3-be4dc7044c02" providerId="ADAL" clId="{085F1CE6-1093-4215-AC98-4F7628EA21F2}" dt="2025-10-31T04:37:00.413" v="395" actId="47"/>
          <pc:sldLayoutMkLst>
            <pc:docMk/>
            <pc:sldMasterMk cId="3113883201" sldId="2147483780"/>
            <pc:sldLayoutMk cId="2457578709" sldId="2147483781"/>
          </pc:sldLayoutMkLst>
        </pc:sldLayoutChg>
        <pc:sldLayoutChg chg="modSp">
          <pc:chgData name="Tom HACKENBERG" userId="4650a195-db54-44b7-9cc3-be4dc7044c02" providerId="ADAL" clId="{085F1CE6-1093-4215-AC98-4F7628EA21F2}" dt="2025-10-31T04:57:12.707" v="498"/>
          <pc:sldLayoutMkLst>
            <pc:docMk/>
            <pc:sldMasterMk cId="3113883201" sldId="2147483780"/>
            <pc:sldLayoutMk cId="3297399453" sldId="2147483796"/>
          </pc:sldLayoutMkLst>
          <pc:spChg chg="mod">
            <ac:chgData name="Tom HACKENBERG" userId="4650a195-db54-44b7-9cc3-be4dc7044c02" providerId="ADAL" clId="{085F1CE6-1093-4215-AC98-4F7628EA21F2}" dt="2025-10-31T04:57:12.707" v="498"/>
            <ac:spMkLst>
              <pc:docMk/>
              <pc:sldMasterMk cId="3113883201" sldId="2147483780"/>
              <pc:sldLayoutMk cId="3297399453" sldId="2147483796"/>
              <ac:spMk id="26" creationId="{4712C48E-0BE8-43BB-B502-D6F31A9BD01D}"/>
            </ac:spMkLst>
          </pc:spChg>
        </pc:sldLayoutChg>
        <pc:sldLayoutChg chg="addSp delSp mod">
          <pc:chgData name="Tom HACKENBERG" userId="4650a195-db54-44b7-9cc3-be4dc7044c02" providerId="ADAL" clId="{085F1CE6-1093-4215-AC98-4F7628EA21F2}" dt="2025-11-03T20:02:39.716" v="8680" actId="21"/>
          <pc:sldLayoutMkLst>
            <pc:docMk/>
            <pc:sldMasterMk cId="3113883201" sldId="2147483780"/>
            <pc:sldLayoutMk cId="1634462807" sldId="2147483804"/>
          </pc:sldLayoutMkLst>
          <pc:spChg chg="add del">
            <ac:chgData name="Tom HACKENBERG" userId="4650a195-db54-44b7-9cc3-be4dc7044c02" providerId="ADAL" clId="{085F1CE6-1093-4215-AC98-4F7628EA21F2}" dt="2025-11-03T20:02:39.716" v="8680" actId="21"/>
            <ac:spMkLst>
              <pc:docMk/>
              <pc:sldMasterMk cId="3113883201" sldId="2147483780"/>
              <pc:sldLayoutMk cId="1634462807" sldId="2147483804"/>
              <ac:spMk id="15" creationId="{B6509B01-6E28-4EA6-B71A-4D4831E3EFD8}"/>
            </ac:spMkLst>
          </pc:spChg>
        </pc:sldLayoutChg>
        <pc:sldLayoutChg chg="del">
          <pc:chgData name="Tom HACKENBERG" userId="4650a195-db54-44b7-9cc3-be4dc7044c02" providerId="ADAL" clId="{085F1CE6-1093-4215-AC98-4F7628EA21F2}" dt="2025-11-04T08:31:42.925" v="9254" actId="47"/>
          <pc:sldLayoutMkLst>
            <pc:docMk/>
            <pc:sldMasterMk cId="3113883201" sldId="2147483780"/>
            <pc:sldLayoutMk cId="124648301" sldId="2147483806"/>
          </pc:sldLayoutMkLst>
        </pc:sldLayoutChg>
        <pc:sldLayoutChg chg="del">
          <pc:chgData name="Tom HACKENBERG" userId="4650a195-db54-44b7-9cc3-be4dc7044c02" providerId="ADAL" clId="{085F1CE6-1093-4215-AC98-4F7628EA21F2}" dt="2025-11-04T08:31:42.925" v="9254" actId="47"/>
          <pc:sldLayoutMkLst>
            <pc:docMk/>
            <pc:sldMasterMk cId="3113883201" sldId="2147483780"/>
            <pc:sldLayoutMk cId="497728428" sldId="214748380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sz="1862" b="1" i="0" u="none" strike="noStrike" baseline="0" dirty="0">
                <a:effectLst/>
              </a:rPr>
              <a:t>Edge AI Targeted Ecosystem </a:t>
            </a:r>
          </a:p>
          <a:p>
            <a:pPr>
              <a:defRPr b="1"/>
            </a:pPr>
            <a:r>
              <a:rPr lang="en-US" sz="1862" b="1" i="0" u="none" strike="noStrike" baseline="0" dirty="0">
                <a:effectLst/>
              </a:rPr>
              <a:t>(% MCU Market Rev)</a:t>
            </a:r>
            <a:r>
              <a:rPr lang="en-US" sz="1862" b="1" i="0" u="none" strike="noStrike" baseline="0" dirty="0"/>
              <a:t> </a:t>
            </a:r>
            <a:endParaRPr lang="en-US" b="1" dirty="0"/>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Sheet1!$B$1</c:f>
              <c:strCache>
                <c:ptCount val="1"/>
                <c:pt idx="0">
                  <c:v>Software Only AI</c:v>
                </c:pt>
              </c:strCache>
            </c:strRef>
          </c:tx>
          <c:spPr>
            <a:solidFill>
              <a:schemeClr val="accent1"/>
            </a:solidFill>
            <a:ln>
              <a:noFill/>
            </a:ln>
            <a:effectLst/>
          </c:spPr>
          <c:invertIfNegative val="0"/>
          <c:dLbls>
            <c:spPr>
              <a:solidFill>
                <a:schemeClr val="bg1"/>
              </a:solidFill>
              <a:ln>
                <a:solidFill>
                  <a:schemeClr val="accent1"/>
                </a:solid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2024</c:v>
                </c:pt>
                <c:pt idx="1">
                  <c:v>2025</c:v>
                </c:pt>
                <c:pt idx="2">
                  <c:v>2026</c:v>
                </c:pt>
                <c:pt idx="3">
                  <c:v>2027</c:v>
                </c:pt>
                <c:pt idx="4">
                  <c:v>2028</c:v>
                </c:pt>
                <c:pt idx="5">
                  <c:v>2029</c:v>
                </c:pt>
                <c:pt idx="6">
                  <c:v>2030</c:v>
                </c:pt>
              </c:numCache>
            </c:numRef>
          </c:cat>
          <c:val>
            <c:numRef>
              <c:f>Sheet1!$B$2:$B$8</c:f>
              <c:numCache>
                <c:formatCode>0%</c:formatCode>
                <c:ptCount val="7"/>
                <c:pt idx="0">
                  <c:v>5.3913600000000006E-2</c:v>
                </c:pt>
                <c:pt idx="1">
                  <c:v>5.8060800000000017E-2</c:v>
                </c:pt>
                <c:pt idx="2">
                  <c:v>6.2208000000000013E-2</c:v>
                </c:pt>
                <c:pt idx="3">
                  <c:v>6.5433600000000008E-2</c:v>
                </c:pt>
                <c:pt idx="4">
                  <c:v>6.8659200000000017E-2</c:v>
                </c:pt>
                <c:pt idx="5">
                  <c:v>7.0424E-2</c:v>
                </c:pt>
                <c:pt idx="6">
                  <c:v>7.4424000000000004E-2</c:v>
                </c:pt>
              </c:numCache>
            </c:numRef>
          </c:val>
          <c:extLst>
            <c:ext xmlns:c16="http://schemas.microsoft.com/office/drawing/2014/chart" uri="{C3380CC4-5D6E-409C-BE32-E72D297353CC}">
              <c16:uniqueId val="{00000000-0824-404B-BC47-43DBD6E420CD}"/>
            </c:ext>
          </c:extLst>
        </c:ser>
        <c:ser>
          <c:idx val="1"/>
          <c:order val="1"/>
          <c:tx>
            <c:strRef>
              <c:f>Sheet1!$C$1</c:f>
              <c:strCache>
                <c:ptCount val="1"/>
                <c:pt idx="0">
                  <c:v>Software and AI Optimized Core</c:v>
                </c:pt>
              </c:strCache>
            </c:strRef>
          </c:tx>
          <c:spPr>
            <a:solidFill>
              <a:schemeClr val="accent2"/>
            </a:solidFill>
            <a:ln>
              <a:noFill/>
            </a:ln>
            <a:effectLst/>
          </c:spPr>
          <c:invertIfNegative val="0"/>
          <c:dLbls>
            <c:spPr>
              <a:solidFill>
                <a:schemeClr val="bg1"/>
              </a:solidFill>
              <a:ln>
                <a:solidFill>
                  <a:schemeClr val="accent2"/>
                </a:solid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2024</c:v>
                </c:pt>
                <c:pt idx="1">
                  <c:v>2025</c:v>
                </c:pt>
                <c:pt idx="2">
                  <c:v>2026</c:v>
                </c:pt>
                <c:pt idx="3">
                  <c:v>2027</c:v>
                </c:pt>
                <c:pt idx="4">
                  <c:v>2028</c:v>
                </c:pt>
                <c:pt idx="5">
                  <c:v>2029</c:v>
                </c:pt>
                <c:pt idx="6">
                  <c:v>2030</c:v>
                </c:pt>
              </c:numCache>
            </c:numRef>
          </c:cat>
          <c:val>
            <c:numRef>
              <c:f>Sheet1!$C$2:$C$8</c:f>
              <c:numCache>
                <c:formatCode>0%</c:formatCode>
                <c:ptCount val="7"/>
                <c:pt idx="0">
                  <c:v>4.1472000000000009E-2</c:v>
                </c:pt>
                <c:pt idx="1">
                  <c:v>4.608000000000001E-2</c:v>
                </c:pt>
                <c:pt idx="2">
                  <c:v>5.0227200000000007E-2</c:v>
                </c:pt>
                <c:pt idx="3">
                  <c:v>5.3913600000000006E-2</c:v>
                </c:pt>
                <c:pt idx="4">
                  <c:v>5.7139200000000015E-2</c:v>
                </c:pt>
                <c:pt idx="5">
                  <c:v>6.0364800000000024E-2</c:v>
                </c:pt>
                <c:pt idx="6">
                  <c:v>6.2364799999999998E-2</c:v>
                </c:pt>
              </c:numCache>
            </c:numRef>
          </c:val>
          <c:extLst>
            <c:ext xmlns:c16="http://schemas.microsoft.com/office/drawing/2014/chart" uri="{C3380CC4-5D6E-409C-BE32-E72D297353CC}">
              <c16:uniqueId val="{00000001-0824-404B-BC47-43DBD6E420CD}"/>
            </c:ext>
          </c:extLst>
        </c:ser>
        <c:ser>
          <c:idx val="2"/>
          <c:order val="2"/>
          <c:tx>
            <c:strRef>
              <c:f>Sheet1!$D$1</c:f>
              <c:strCache>
                <c:ptCount val="1"/>
                <c:pt idx="0">
                  <c:v>Software and AI Capable Core with NPU / AI HW Acceleration</c:v>
                </c:pt>
              </c:strCache>
            </c:strRef>
          </c:tx>
          <c:spPr>
            <a:solidFill>
              <a:schemeClr val="accent3"/>
            </a:solidFill>
            <a:ln>
              <a:noFill/>
            </a:ln>
            <a:effectLst/>
          </c:spPr>
          <c:invertIfNegative val="0"/>
          <c:dLbls>
            <c:spPr>
              <a:solidFill>
                <a:schemeClr val="bg1"/>
              </a:solidFill>
              <a:ln>
                <a:solidFill>
                  <a:schemeClr val="accent3"/>
                </a:solid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2024</c:v>
                </c:pt>
                <c:pt idx="1">
                  <c:v>2025</c:v>
                </c:pt>
                <c:pt idx="2">
                  <c:v>2026</c:v>
                </c:pt>
                <c:pt idx="3">
                  <c:v>2027</c:v>
                </c:pt>
                <c:pt idx="4">
                  <c:v>2028</c:v>
                </c:pt>
                <c:pt idx="5">
                  <c:v>2029</c:v>
                </c:pt>
                <c:pt idx="6">
                  <c:v>2030</c:v>
                </c:pt>
              </c:numCache>
            </c:numRef>
          </c:cat>
          <c:val>
            <c:numRef>
              <c:f>Sheet1!$D$2:$D$8</c:f>
              <c:numCache>
                <c:formatCode>0%</c:formatCode>
                <c:ptCount val="7"/>
                <c:pt idx="0">
                  <c:v>3.1334400000000005E-2</c:v>
                </c:pt>
                <c:pt idx="1">
                  <c:v>3.7785600000000009E-2</c:v>
                </c:pt>
                <c:pt idx="2">
                  <c:v>4.53152E-2</c:v>
                </c:pt>
                <c:pt idx="3">
                  <c:v>5.2384E-2</c:v>
                </c:pt>
                <c:pt idx="4">
                  <c:v>5.8531199999999999E-2</c:v>
                </c:pt>
                <c:pt idx="5">
                  <c:v>6.3217599999999999E-2</c:v>
                </c:pt>
                <c:pt idx="6">
                  <c:v>6.7904000000000006E-2</c:v>
                </c:pt>
              </c:numCache>
            </c:numRef>
          </c:val>
          <c:extLst>
            <c:ext xmlns:c16="http://schemas.microsoft.com/office/drawing/2014/chart" uri="{C3380CC4-5D6E-409C-BE32-E72D297353CC}">
              <c16:uniqueId val="{00000002-0824-404B-BC47-43DBD6E420CD}"/>
            </c:ext>
          </c:extLst>
        </c:ser>
        <c:ser>
          <c:idx val="3"/>
          <c:order val="3"/>
          <c:tx>
            <c:strRef>
              <c:f>Sheet1!$E$1</c:f>
              <c:strCache>
                <c:ptCount val="1"/>
                <c:pt idx="0">
                  <c:v>No AI Specific Targeted Ecosystem</c:v>
                </c:pt>
              </c:strCache>
            </c:strRef>
          </c:tx>
          <c:spPr>
            <a:solidFill>
              <a:schemeClr val="accent4"/>
            </a:solidFill>
            <a:ln>
              <a:noFill/>
            </a:ln>
            <a:effectLst/>
          </c:spPr>
          <c:invertIfNegative val="0"/>
          <c:dLbls>
            <c:spPr>
              <a:solidFill>
                <a:schemeClr val="bg1"/>
              </a:solidFill>
              <a:ln>
                <a:solidFill>
                  <a:schemeClr val="accent4">
                    <a:lumMod val="50000"/>
                  </a:schemeClr>
                </a:solid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ln>
                      <a:noFill/>
                    </a:ln>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2024</c:v>
                </c:pt>
                <c:pt idx="1">
                  <c:v>2025</c:v>
                </c:pt>
                <c:pt idx="2">
                  <c:v>2026</c:v>
                </c:pt>
                <c:pt idx="3">
                  <c:v>2027</c:v>
                </c:pt>
                <c:pt idx="4">
                  <c:v>2028</c:v>
                </c:pt>
                <c:pt idx="5">
                  <c:v>2029</c:v>
                </c:pt>
                <c:pt idx="6">
                  <c:v>2030</c:v>
                </c:pt>
              </c:numCache>
            </c:numRef>
          </c:cat>
          <c:val>
            <c:numRef>
              <c:f>Sheet1!$E$2:$E$8</c:f>
              <c:numCache>
                <c:formatCode>0%</c:formatCode>
                <c:ptCount val="7"/>
                <c:pt idx="0">
                  <c:v>0.87327999999999995</c:v>
                </c:pt>
                <c:pt idx="1">
                  <c:v>0.85807359999999999</c:v>
                </c:pt>
                <c:pt idx="2">
                  <c:v>0.84224959999999993</c:v>
                </c:pt>
                <c:pt idx="3">
                  <c:v>0.82826880000000003</c:v>
                </c:pt>
                <c:pt idx="4">
                  <c:v>0.81567039999999991</c:v>
                </c:pt>
                <c:pt idx="5">
                  <c:v>0.80599359999999998</c:v>
                </c:pt>
                <c:pt idx="6">
                  <c:v>0.79530719999999999</c:v>
                </c:pt>
              </c:numCache>
            </c:numRef>
          </c:val>
          <c:extLst>
            <c:ext xmlns:c16="http://schemas.microsoft.com/office/drawing/2014/chart" uri="{C3380CC4-5D6E-409C-BE32-E72D297353CC}">
              <c16:uniqueId val="{00000003-0824-404B-BC47-43DBD6E420CD}"/>
            </c:ext>
          </c:extLst>
        </c:ser>
        <c:dLbls>
          <c:dLblPos val="ctr"/>
          <c:showLegendKey val="0"/>
          <c:showVal val="1"/>
          <c:showCatName val="0"/>
          <c:showSerName val="0"/>
          <c:showPercent val="0"/>
          <c:showBubbleSize val="0"/>
        </c:dLbls>
        <c:gapWidth val="100"/>
        <c:overlap val="100"/>
        <c:axId val="669196143"/>
        <c:axId val="669196975"/>
      </c:barChart>
      <c:catAx>
        <c:axId val="669196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669196975"/>
        <c:crosses val="autoZero"/>
        <c:auto val="1"/>
        <c:lblAlgn val="ctr"/>
        <c:lblOffset val="100"/>
        <c:noMultiLvlLbl val="0"/>
      </c:catAx>
      <c:valAx>
        <c:axId val="669196975"/>
        <c:scaling>
          <c:orientation val="minMax"/>
          <c:max val="0.30000000000000004"/>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66919614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0.08084</cdr:x>
      <cdr:y>0.18333</cdr:y>
    </cdr:from>
    <cdr:to>
      <cdr:x>0.15346</cdr:x>
      <cdr:y>0.24467</cdr:y>
    </cdr:to>
    <cdr:sp macro="" textlink="">
      <cdr:nvSpPr>
        <cdr:cNvPr id="2" name="Lightning Bolt 1">
          <a:extLst xmlns:a="http://schemas.openxmlformats.org/drawingml/2006/main">
            <a:ext uri="{FF2B5EF4-FFF2-40B4-BE49-F238E27FC236}">
              <a16:creationId xmlns:a16="http://schemas.microsoft.com/office/drawing/2014/main" id="{34127B96-1DBF-F355-ECAC-797575FA6BB5}"/>
            </a:ext>
          </a:extLst>
        </cdr:cNvPr>
        <cdr:cNvSpPr/>
      </cdr:nvSpPr>
      <cdr:spPr>
        <a:xfrm xmlns:a="http://schemas.openxmlformats.org/drawingml/2006/main" rot="19774043">
          <a:off x="574931" y="910934"/>
          <a:ext cx="516473" cy="304800"/>
        </a:xfrm>
        <a:prstGeom xmlns:a="http://schemas.openxmlformats.org/drawingml/2006/main" prst="lightningBol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dirty="0"/>
        </a:p>
      </cdr:txBody>
    </cdr:sp>
  </cdr:relSizeAnchor>
  <cdr:relSizeAnchor xmlns:cdr="http://schemas.openxmlformats.org/drawingml/2006/chartDrawing">
    <cdr:from>
      <cdr:x>0.15172</cdr:x>
      <cdr:y>0.18333</cdr:y>
    </cdr:from>
    <cdr:to>
      <cdr:x>0.22434</cdr:x>
      <cdr:y>0.24467</cdr:y>
    </cdr:to>
    <cdr:sp macro="" textlink="">
      <cdr:nvSpPr>
        <cdr:cNvPr id="3" name="Lightning Bolt 2">
          <a:extLst xmlns:a="http://schemas.openxmlformats.org/drawingml/2006/main">
            <a:ext uri="{FF2B5EF4-FFF2-40B4-BE49-F238E27FC236}">
              <a16:creationId xmlns:a16="http://schemas.microsoft.com/office/drawing/2014/main" id="{F5649EDC-37A4-C019-E540-17F25FA2BD41}"/>
            </a:ext>
          </a:extLst>
        </cdr:cNvPr>
        <cdr:cNvSpPr/>
      </cdr:nvSpPr>
      <cdr:spPr>
        <a:xfrm xmlns:a="http://schemas.openxmlformats.org/drawingml/2006/main" rot="19774043">
          <a:off x="1079083" y="910934"/>
          <a:ext cx="516473" cy="304800"/>
        </a:xfrm>
        <a:prstGeom xmlns:a="http://schemas.openxmlformats.org/drawingml/2006/main" prst="lightningBol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kern="1200" dirty="0"/>
        </a:p>
      </cdr:txBody>
    </cdr:sp>
  </cdr:relSizeAnchor>
  <cdr:relSizeAnchor xmlns:cdr="http://schemas.openxmlformats.org/drawingml/2006/chartDrawing">
    <cdr:from>
      <cdr:x>0.24027</cdr:x>
      <cdr:y>0.18695</cdr:y>
    </cdr:from>
    <cdr:to>
      <cdr:x>0.31289</cdr:x>
      <cdr:y>0.24829</cdr:y>
    </cdr:to>
    <cdr:sp macro="" textlink="">
      <cdr:nvSpPr>
        <cdr:cNvPr id="4" name="Lightning Bolt 3">
          <a:extLst xmlns:a="http://schemas.openxmlformats.org/drawingml/2006/main">
            <a:ext uri="{FF2B5EF4-FFF2-40B4-BE49-F238E27FC236}">
              <a16:creationId xmlns:a16="http://schemas.microsoft.com/office/drawing/2014/main" id="{BCF85849-4D3A-DA1D-98C3-24BAC1A4485F}"/>
            </a:ext>
          </a:extLst>
        </cdr:cNvPr>
        <cdr:cNvSpPr/>
      </cdr:nvSpPr>
      <cdr:spPr>
        <a:xfrm xmlns:a="http://schemas.openxmlformats.org/drawingml/2006/main" rot="19774043">
          <a:off x="1708840" y="928945"/>
          <a:ext cx="516473" cy="304800"/>
        </a:xfrm>
        <a:prstGeom xmlns:a="http://schemas.openxmlformats.org/drawingml/2006/main" prst="lightningBol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kern="1200" dirty="0"/>
        </a:p>
      </cdr:txBody>
    </cdr:sp>
  </cdr:relSizeAnchor>
  <cdr:relSizeAnchor xmlns:cdr="http://schemas.openxmlformats.org/drawingml/2006/chartDrawing">
    <cdr:from>
      <cdr:x>0.31422</cdr:x>
      <cdr:y>0.18333</cdr:y>
    </cdr:from>
    <cdr:to>
      <cdr:x>0.38684</cdr:x>
      <cdr:y>0.24467</cdr:y>
    </cdr:to>
    <cdr:sp macro="" textlink="">
      <cdr:nvSpPr>
        <cdr:cNvPr id="5" name="Lightning Bolt 4">
          <a:extLst xmlns:a="http://schemas.openxmlformats.org/drawingml/2006/main">
            <a:ext uri="{FF2B5EF4-FFF2-40B4-BE49-F238E27FC236}">
              <a16:creationId xmlns:a16="http://schemas.microsoft.com/office/drawing/2014/main" id="{BCF85849-4D3A-DA1D-98C3-24BAC1A4485F}"/>
            </a:ext>
          </a:extLst>
        </cdr:cNvPr>
        <cdr:cNvSpPr/>
      </cdr:nvSpPr>
      <cdr:spPr>
        <a:xfrm xmlns:a="http://schemas.openxmlformats.org/drawingml/2006/main" rot="19774043">
          <a:off x="2234784" y="910934"/>
          <a:ext cx="516473" cy="304800"/>
        </a:xfrm>
        <a:prstGeom xmlns:a="http://schemas.openxmlformats.org/drawingml/2006/main" prst="lightningBol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kern="1200" dirty="0"/>
        </a:p>
      </cdr:txBody>
    </cdr:sp>
  </cdr:relSizeAnchor>
  <cdr:relSizeAnchor xmlns:cdr="http://schemas.openxmlformats.org/drawingml/2006/chartDrawing">
    <cdr:from>
      <cdr:x>0.39457</cdr:x>
      <cdr:y>0.18333</cdr:y>
    </cdr:from>
    <cdr:to>
      <cdr:x>0.46719</cdr:x>
      <cdr:y>0.24467</cdr:y>
    </cdr:to>
    <cdr:sp macro="" textlink="">
      <cdr:nvSpPr>
        <cdr:cNvPr id="6" name="Lightning Bolt 5">
          <a:extLst xmlns:a="http://schemas.openxmlformats.org/drawingml/2006/main">
            <a:ext uri="{FF2B5EF4-FFF2-40B4-BE49-F238E27FC236}">
              <a16:creationId xmlns:a16="http://schemas.microsoft.com/office/drawing/2014/main" id="{BCF85849-4D3A-DA1D-98C3-24BAC1A4485F}"/>
            </a:ext>
          </a:extLst>
        </cdr:cNvPr>
        <cdr:cNvSpPr/>
      </cdr:nvSpPr>
      <cdr:spPr>
        <a:xfrm xmlns:a="http://schemas.openxmlformats.org/drawingml/2006/main" rot="19774043">
          <a:off x="2806283" y="910934"/>
          <a:ext cx="516473" cy="304800"/>
        </a:xfrm>
        <a:prstGeom xmlns:a="http://schemas.openxmlformats.org/drawingml/2006/main" prst="lightningBol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kern="1200" dirty="0"/>
        </a:p>
      </cdr:txBody>
    </cdr:sp>
  </cdr:relSizeAnchor>
  <cdr:relSizeAnchor xmlns:cdr="http://schemas.openxmlformats.org/drawingml/2006/chartDrawing">
    <cdr:from>
      <cdr:x>0.47671</cdr:x>
      <cdr:y>0.18333</cdr:y>
    </cdr:from>
    <cdr:to>
      <cdr:x>0.54933</cdr:x>
      <cdr:y>0.24467</cdr:y>
    </cdr:to>
    <cdr:sp macro="" textlink="">
      <cdr:nvSpPr>
        <cdr:cNvPr id="7" name="Lightning Bolt 6">
          <a:extLst xmlns:a="http://schemas.openxmlformats.org/drawingml/2006/main">
            <a:ext uri="{FF2B5EF4-FFF2-40B4-BE49-F238E27FC236}">
              <a16:creationId xmlns:a16="http://schemas.microsoft.com/office/drawing/2014/main" id="{DC609564-5AE2-AD33-584A-A4AB7736B9B7}"/>
            </a:ext>
          </a:extLst>
        </cdr:cNvPr>
        <cdr:cNvSpPr/>
      </cdr:nvSpPr>
      <cdr:spPr>
        <a:xfrm xmlns:a="http://schemas.openxmlformats.org/drawingml/2006/main" rot="19774043">
          <a:off x="3390482" y="910934"/>
          <a:ext cx="516473" cy="304800"/>
        </a:xfrm>
        <a:prstGeom xmlns:a="http://schemas.openxmlformats.org/drawingml/2006/main" prst="lightningBol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kern="1200" dirty="0"/>
        </a:p>
      </cdr:txBody>
    </cdr:sp>
  </cdr:relSizeAnchor>
  <cdr:relSizeAnchor xmlns:cdr="http://schemas.openxmlformats.org/drawingml/2006/chartDrawing">
    <cdr:from>
      <cdr:x>0.55439</cdr:x>
      <cdr:y>0.18333</cdr:y>
    </cdr:from>
    <cdr:to>
      <cdr:x>0.62701</cdr:x>
      <cdr:y>0.24467</cdr:y>
    </cdr:to>
    <cdr:sp macro="" textlink="">
      <cdr:nvSpPr>
        <cdr:cNvPr id="8" name="Lightning Bolt 7">
          <a:extLst xmlns:a="http://schemas.openxmlformats.org/drawingml/2006/main">
            <a:ext uri="{FF2B5EF4-FFF2-40B4-BE49-F238E27FC236}">
              <a16:creationId xmlns:a16="http://schemas.microsoft.com/office/drawing/2014/main" id="{DC609564-5AE2-AD33-584A-A4AB7736B9B7}"/>
            </a:ext>
          </a:extLst>
        </cdr:cNvPr>
        <cdr:cNvSpPr/>
      </cdr:nvSpPr>
      <cdr:spPr>
        <a:xfrm xmlns:a="http://schemas.openxmlformats.org/drawingml/2006/main" rot="19774043">
          <a:off x="3942933" y="910934"/>
          <a:ext cx="516473" cy="304800"/>
        </a:xfrm>
        <a:prstGeom xmlns:a="http://schemas.openxmlformats.org/drawingml/2006/main" prst="lightningBol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kern="12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7FF1BD-08F0-2E65-A16B-20126064CF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3F9FC1-7595-1A5B-2947-53EF76EAE9E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D6AA08-65BF-4D76-9F59-8BF52E22F904}" type="datetimeFigureOut">
              <a:rPr lang="en-US" smtClean="0"/>
              <a:t>11/18/2025</a:t>
            </a:fld>
            <a:endParaRPr lang="en-US" dirty="0"/>
          </a:p>
        </p:txBody>
      </p:sp>
      <p:sp>
        <p:nvSpPr>
          <p:cNvPr id="4" name="Footer Placeholder 3">
            <a:extLst>
              <a:ext uri="{FF2B5EF4-FFF2-40B4-BE49-F238E27FC236}">
                <a16:creationId xmlns:a16="http://schemas.microsoft.com/office/drawing/2014/main" id="{EE9BEAD1-757C-EAF7-CFB1-802BF94DD30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1A6B8E6-270B-67BA-B1F2-741D4D6E9D0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E3CCFF-8238-4DD7-8F25-47A39DA666C6}" type="slidenum">
              <a:rPr lang="en-US" smtClean="0"/>
              <a:t>‹#›</a:t>
            </a:fld>
            <a:endParaRPr lang="en-US" dirty="0"/>
          </a:p>
        </p:txBody>
      </p:sp>
    </p:spTree>
    <p:extLst>
      <p:ext uri="{BB962C8B-B14F-4D97-AF65-F5344CB8AC3E}">
        <p14:creationId xmlns:p14="http://schemas.microsoft.com/office/powerpoint/2010/main" val="53222135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BA5B8A-42D2-4DB9-BAEC-20C20B7FA0CF}" type="datetimeFigureOut">
              <a:rPr lang="en-US" smtClean="0"/>
              <a:t>11/18/2025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3A5012-83E4-4F3E-9875-5FD4830777AA}" type="slidenum">
              <a:rPr lang="en-US" smtClean="0"/>
              <a:t>‹#›</a:t>
            </a:fld>
            <a:endParaRPr lang="en-US" dirty="0"/>
          </a:p>
        </p:txBody>
      </p:sp>
    </p:spTree>
    <p:extLst>
      <p:ext uri="{BB962C8B-B14F-4D97-AF65-F5344CB8AC3E}">
        <p14:creationId xmlns:p14="http://schemas.microsoft.com/office/powerpoint/2010/main" val="2575883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16F045-D7E9-43C8-9A94-4BD7E3F9FE01}" type="slidenum">
              <a:rPr lang="en-US" smtClean="0"/>
              <a:t>1</a:t>
            </a:fld>
            <a:endParaRPr lang="en-US" dirty="0"/>
          </a:p>
        </p:txBody>
      </p:sp>
    </p:spTree>
    <p:extLst>
      <p:ext uri="{BB962C8B-B14F-4D97-AF65-F5344CB8AC3E}">
        <p14:creationId xmlns:p14="http://schemas.microsoft.com/office/powerpoint/2010/main" val="3168541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3A5012-83E4-4F3E-9875-5FD4830777AA}" type="slidenum">
              <a:rPr lang="en-US" smtClean="0"/>
              <a:t>10</a:t>
            </a:fld>
            <a:endParaRPr lang="en-US" dirty="0"/>
          </a:p>
        </p:txBody>
      </p:sp>
    </p:spTree>
    <p:extLst>
      <p:ext uri="{BB962C8B-B14F-4D97-AF65-F5344CB8AC3E}">
        <p14:creationId xmlns:p14="http://schemas.microsoft.com/office/powerpoint/2010/main" val="2223395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457200" lvl="1" indent="0">
              <a:lnSpc>
                <a:spcPct val="90000"/>
              </a:lnSpc>
              <a:buFont typeface="Courier New" panose="02070309020205020404" pitchFamily="49" charset="0"/>
              <a:buNone/>
            </a:pPr>
            <a:r>
              <a:rPr lang="en-US" dirty="0">
                <a:solidFill>
                  <a:schemeClr val="tx2">
                    <a:lumMod val="50000"/>
                  </a:schemeClr>
                </a:solidFill>
              </a:rPr>
              <a:t>Many classic MCUs incorporate third-party AI algorithms. There are several tools offered by MCU suppliers and third-party vendors to enable moderate efficiency increases running AI algorithms. These are represented here as Software-Only solutions when not accompanied by hardware acceleration, but some form of compact AI platform such as TinyML is almost always used. </a:t>
            </a:r>
          </a:p>
          <a:p>
            <a:pPr marL="457200" lvl="1" indent="0">
              <a:lnSpc>
                <a:spcPct val="90000"/>
              </a:lnSpc>
              <a:buFont typeface="Courier New" panose="02070309020205020404" pitchFamily="49" charset="0"/>
              <a:buNone/>
            </a:pPr>
            <a:r>
              <a:rPr lang="en-US" dirty="0">
                <a:solidFill>
                  <a:schemeClr val="tx2">
                    <a:lumMod val="50000"/>
                  </a:schemeClr>
                </a:solidFill>
              </a:rPr>
              <a:t>a strategy for MCU suppliers to address Edge AI is with core architectures enhanced for accelerating typical AI algorithms. The core complex is frequently multicore.  Typical core architectures may include an Arm Cortex M55 or M85 with AI-targeted features.</a:t>
            </a:r>
          </a:p>
          <a:p>
            <a:pPr marL="457200" lvl="1" indent="0">
              <a:lnSpc>
                <a:spcPct val="90000"/>
              </a:lnSpc>
              <a:buFont typeface="Courier New" panose="02070309020205020404" pitchFamily="49" charset="0"/>
              <a:buNone/>
            </a:pPr>
            <a:r>
              <a:rPr lang="en-US" dirty="0">
                <a:solidFill>
                  <a:schemeClr val="tx2">
                    <a:lumMod val="50000"/>
                  </a:schemeClr>
                </a:solidFill>
              </a:rPr>
              <a:t>The third strategy is to integrate an additional application-specific neural processing unit (NPU) or AI hardware accelerator for accelerating more complex matrix multiplications for the more taxing AI applications.</a:t>
            </a:r>
          </a:p>
          <a:p>
            <a:pPr marL="457200" lvl="1" indent="0">
              <a:lnSpc>
                <a:spcPct val="90000"/>
              </a:lnSpc>
              <a:buFont typeface="Courier New" panose="02070309020205020404" pitchFamily="49" charset="0"/>
              <a:buNone/>
            </a:pPr>
            <a:r>
              <a:rPr lang="en-US" dirty="0">
                <a:solidFill>
                  <a:schemeClr val="tx2">
                    <a:lumMod val="50000"/>
                  </a:schemeClr>
                </a:solidFill>
              </a:rPr>
              <a:t>Currently, these Edge AI applications typically target multi-sensor hubs, low-bandwidth image analysis, identification and keyword, or noise analysis applications. </a:t>
            </a:r>
          </a:p>
          <a:p>
            <a:endParaRPr lang="en-US" dirty="0"/>
          </a:p>
        </p:txBody>
      </p:sp>
      <p:sp>
        <p:nvSpPr>
          <p:cNvPr id="4" name="Slide Number Placeholder 3"/>
          <p:cNvSpPr>
            <a:spLocks noGrp="1"/>
          </p:cNvSpPr>
          <p:nvPr>
            <p:ph type="sldNum" sz="quarter" idx="5"/>
          </p:nvPr>
        </p:nvSpPr>
        <p:spPr/>
        <p:txBody>
          <a:bodyPr/>
          <a:lstStyle/>
          <a:p>
            <a:fld id="{E33A5012-83E4-4F3E-9875-5FD4830777AA}" type="slidenum">
              <a:rPr lang="en-US" smtClean="0"/>
              <a:t>12</a:t>
            </a:fld>
            <a:endParaRPr lang="en-US" dirty="0"/>
          </a:p>
        </p:txBody>
      </p:sp>
    </p:spTree>
    <p:extLst>
      <p:ext uri="{BB962C8B-B14F-4D97-AF65-F5344CB8AC3E}">
        <p14:creationId xmlns:p14="http://schemas.microsoft.com/office/powerpoint/2010/main" val="2387542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16F045-D7E9-43C8-9A94-4BD7E3F9FE01}" type="slidenum">
              <a:rPr lang="en-US" smtClean="0"/>
              <a:t>13</a:t>
            </a:fld>
            <a:endParaRPr lang="en-US" dirty="0"/>
          </a:p>
        </p:txBody>
      </p:sp>
    </p:spTree>
    <p:extLst>
      <p:ext uri="{BB962C8B-B14F-4D97-AF65-F5344CB8AC3E}">
        <p14:creationId xmlns:p14="http://schemas.microsoft.com/office/powerpoint/2010/main" val="4010120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3A5012-83E4-4F3E-9875-5FD4830777AA}" type="slidenum">
              <a:rPr lang="en-US" smtClean="0"/>
              <a:t>15</a:t>
            </a:fld>
            <a:endParaRPr lang="en-US" dirty="0"/>
          </a:p>
        </p:txBody>
      </p:sp>
    </p:spTree>
    <p:extLst>
      <p:ext uri="{BB962C8B-B14F-4D97-AF65-F5344CB8AC3E}">
        <p14:creationId xmlns:p14="http://schemas.microsoft.com/office/powerpoint/2010/main" val="1116755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6F045-D7E9-43C8-9A94-4BD7E3F9FE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707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3A5012-83E4-4F3E-9875-5FD4830777AA}" type="slidenum">
              <a:rPr lang="en-US" smtClean="0"/>
              <a:t>22</a:t>
            </a:fld>
            <a:endParaRPr lang="en-US" dirty="0"/>
          </a:p>
        </p:txBody>
      </p:sp>
    </p:spTree>
    <p:extLst>
      <p:ext uri="{BB962C8B-B14F-4D97-AF65-F5344CB8AC3E}">
        <p14:creationId xmlns:p14="http://schemas.microsoft.com/office/powerpoint/2010/main" val="3973841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79c1d1fc12_0_0:notes"/>
          <p:cNvSpPr>
            <a:spLocks noGrp="1" noRot="1" noChangeAspect="1"/>
          </p:cNvSpPr>
          <p:nvPr>
            <p:ph type="sldImg" idx="2"/>
          </p:nvPr>
        </p:nvSpPr>
        <p:spPr>
          <a:xfrm>
            <a:off x="427038" y="461963"/>
            <a:ext cx="6157912"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77" name="Google Shape;77;g279c1d1fc12_0_0:notes"/>
          <p:cNvSpPr txBox="1">
            <a:spLocks noGrp="1"/>
          </p:cNvSpPr>
          <p:nvPr>
            <p:ph type="body" idx="1"/>
          </p:nvPr>
        </p:nvSpPr>
        <p:spPr>
          <a:xfrm>
            <a:off x="228601" y="4233203"/>
            <a:ext cx="6400800" cy="4170000"/>
          </a:xfrm>
          <a:prstGeom prst="rect">
            <a:avLst/>
          </a:prstGeom>
          <a:noFill/>
          <a:ln>
            <a:noFill/>
          </a:ln>
        </p:spPr>
        <p:txBody>
          <a:bodyPr spcFirstLastPara="1" wrap="square" lIns="92775" tIns="46375" rIns="92775" bIns="46375" anchor="t" anchorCtr="0">
            <a:noAutofit/>
          </a:bodyPr>
          <a:lstStyle/>
          <a:p>
            <a:pPr marL="0" lvl="0" indent="0" algn="l" rtl="0">
              <a:spcBef>
                <a:spcPts val="0"/>
              </a:spcBef>
              <a:spcAft>
                <a:spcPts val="0"/>
              </a:spcAft>
              <a:buNone/>
            </a:pPr>
            <a:endParaRPr sz="1800" dirty="0"/>
          </a:p>
        </p:txBody>
      </p:sp>
      <p:sp>
        <p:nvSpPr>
          <p:cNvPr id="78" name="Google Shape;78;g279c1d1fc12_0_0:notes"/>
          <p:cNvSpPr txBox="1">
            <a:spLocks noGrp="1"/>
          </p:cNvSpPr>
          <p:nvPr>
            <p:ph type="sldNum" idx="12"/>
          </p:nvPr>
        </p:nvSpPr>
        <p:spPr>
          <a:xfrm>
            <a:off x="3972258" y="8774883"/>
            <a:ext cx="3038100" cy="461100"/>
          </a:xfrm>
          <a:prstGeom prst="rect">
            <a:avLst/>
          </a:prstGeom>
          <a:noFill/>
          <a:ln>
            <a:noFill/>
          </a:ln>
        </p:spPr>
        <p:txBody>
          <a:bodyPr spcFirstLastPara="1" wrap="square" lIns="92775" tIns="46375" rIns="92775" bIns="46375" anchor="b" anchorCtr="0">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26</a:t>
            </a:fld>
            <a:endParaRPr kumimoji="0"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79c1d1fc12_0_9:notes"/>
          <p:cNvSpPr>
            <a:spLocks noGrp="1" noRot="1" noChangeAspect="1"/>
          </p:cNvSpPr>
          <p:nvPr>
            <p:ph type="sldImg" idx="2"/>
          </p:nvPr>
        </p:nvSpPr>
        <p:spPr>
          <a:xfrm>
            <a:off x="427038" y="461963"/>
            <a:ext cx="6157912" cy="34639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a:lstStyle/>
          <a:p>
            <a:endParaRPr lang="en-US" dirty="0"/>
          </a:p>
        </p:txBody>
      </p:sp>
      <p:sp>
        <p:nvSpPr>
          <p:cNvPr id="84" name="Google Shape;84;g279c1d1fc12_0_9:notes"/>
          <p:cNvSpPr txBox="1">
            <a:spLocks noGrp="1"/>
          </p:cNvSpPr>
          <p:nvPr>
            <p:ph type="body" idx="1"/>
          </p:nvPr>
        </p:nvSpPr>
        <p:spPr>
          <a:xfrm>
            <a:off x="365126" y="4233207"/>
            <a:ext cx="6280200" cy="4463700"/>
          </a:xfrm>
          <a:prstGeom prst="rect">
            <a:avLst/>
          </a:prstGeom>
          <a:noFill/>
          <a:ln>
            <a:noFill/>
          </a:ln>
        </p:spPr>
        <p:txBody>
          <a:bodyPr spcFirstLastPara="1" wrap="square" lIns="92775" tIns="46375" rIns="92775" bIns="46375" anchor="t" anchorCtr="0">
            <a:noAutofit/>
          </a:bodyPr>
          <a:lstStyle/>
          <a:p>
            <a:pPr marL="0" lvl="0" indent="0" algn="l" rtl="0">
              <a:spcBef>
                <a:spcPts val="0"/>
              </a:spcBef>
              <a:spcAft>
                <a:spcPts val="0"/>
              </a:spcAft>
              <a:buNone/>
            </a:pPr>
            <a:endParaRPr sz="1800" b="1" dirty="0">
              <a:latin typeface="Arial"/>
              <a:ea typeface="Arial"/>
              <a:cs typeface="Arial"/>
              <a:sym typeface="Arial"/>
            </a:endParaRPr>
          </a:p>
        </p:txBody>
      </p:sp>
      <p:sp>
        <p:nvSpPr>
          <p:cNvPr id="85" name="Google Shape;85;g279c1d1fc12_0_9:notes"/>
          <p:cNvSpPr txBox="1">
            <a:spLocks noGrp="1"/>
          </p:cNvSpPr>
          <p:nvPr>
            <p:ph type="sldNum" idx="12"/>
          </p:nvPr>
        </p:nvSpPr>
        <p:spPr>
          <a:xfrm>
            <a:off x="3972258" y="8774883"/>
            <a:ext cx="3038100" cy="461100"/>
          </a:xfrm>
          <a:prstGeom prst="rect">
            <a:avLst/>
          </a:prstGeom>
          <a:noFill/>
          <a:ln>
            <a:noFill/>
          </a:ln>
        </p:spPr>
        <p:txBody>
          <a:bodyPr spcFirstLastPara="1" wrap="square" lIns="92775" tIns="46375" rIns="92775" bIns="46375" anchor="b" anchorCtr="0">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90000"/>
                </a:lnSpc>
                <a:spcBef>
                  <a:spcPts val="0"/>
                </a:spcBef>
                <a:spcAft>
                  <a:spcPts val="0"/>
                </a:spcAft>
                <a:buClrTx/>
                <a:buSzTx/>
                <a:buFontTx/>
                <a:buNone/>
                <a:tabLst/>
                <a:defRPr/>
              </a:pPr>
              <a:t>27</a:t>
            </a:fld>
            <a:endParaRPr kumimoji="0" sz="1200" b="0" i="0" u="none" strike="noStrike" kern="1200" cap="none" spc="0" normalizeH="0" baseline="0" noProof="0" dirty="0">
              <a:ln>
                <a:noFill/>
              </a:ln>
              <a:solidFill>
                <a:prstClr val="black"/>
              </a:solidFill>
              <a:effectLst/>
              <a:uLnTx/>
              <a:uFillTx/>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2.svg"/><Relationship Id="rId7"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slide" Target="../slides/slide2.xml"/><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9.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s/slide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2.xml"/><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9.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2.xml"/><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9.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2.xml"/><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9.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2.xml"/><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9.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2.xml"/><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8.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2.xml"/><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8.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6.sv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s/slide2.xml"/><Relationship Id="rId9"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jpeg"/><Relationship Id="rId7"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3.sv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2.xml"/><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9.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2.xml"/><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9.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Cover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6509B01-6E28-4EA6-B71A-4D4831E3EFD8}"/>
              </a:ext>
            </a:extLst>
          </p:cNvPr>
          <p:cNvSpPr/>
          <p:nvPr/>
        </p:nvSpPr>
        <p:spPr>
          <a:xfrm>
            <a:off x="-17253" y="1"/>
            <a:ext cx="12192001" cy="6858000"/>
          </a:xfrm>
          <a:prstGeom prst="rect">
            <a:avLst/>
          </a:prstGeom>
          <a:solidFill>
            <a:srgbClr val="1F356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Graphique 32">
            <a:extLst>
              <a:ext uri="{FF2B5EF4-FFF2-40B4-BE49-F238E27FC236}">
                <a16:creationId xmlns:a16="http://schemas.microsoft.com/office/drawing/2014/main" id="{324E2E48-7946-4769-8121-7142FE0A0AC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0514" r="1"/>
          <a:stretch/>
        </p:blipFill>
        <p:spPr>
          <a:xfrm>
            <a:off x="-1" y="0"/>
            <a:ext cx="4903818" cy="6858000"/>
          </a:xfrm>
          <a:prstGeom prst="rect">
            <a:avLst/>
          </a:prstGeom>
        </p:spPr>
      </p:pic>
      <p:pic>
        <p:nvPicPr>
          <p:cNvPr id="29" name="Graphique 28">
            <a:extLst>
              <a:ext uri="{FF2B5EF4-FFF2-40B4-BE49-F238E27FC236}">
                <a16:creationId xmlns:a16="http://schemas.microsoft.com/office/drawing/2014/main" id="{94AA091F-334F-4D16-A14D-98C034594900}"/>
              </a:ext>
            </a:extLst>
          </p:cNvPr>
          <p:cNvPicPr>
            <a:picLocks noChangeAspect="1"/>
          </p:cNvPicPr>
          <p:nvPr/>
        </p:nvPicPr>
        <p:blipFill rotWithShape="1">
          <a:blip r:embed="rId4">
            <a:alphaModFix amt="10000"/>
            <a:extLst>
              <a:ext uri="{96DAC541-7B7A-43D3-8B79-37D633B846F1}">
                <asvg:svgBlip xmlns:asvg="http://schemas.microsoft.com/office/drawing/2016/SVG/main" r:embed="rId5"/>
              </a:ext>
            </a:extLst>
          </a:blip>
          <a:srcRect l="35878" t="1883" r="1" b="1883"/>
          <a:stretch/>
        </p:blipFill>
        <p:spPr>
          <a:xfrm>
            <a:off x="-2" y="-1"/>
            <a:ext cx="4569541" cy="6858001"/>
          </a:xfrm>
          <a:prstGeom prst="rect">
            <a:avLst/>
          </a:prstGeom>
          <a:effectLst/>
        </p:spPr>
      </p:pic>
      <p:sp>
        <p:nvSpPr>
          <p:cNvPr id="17" name="Titre 1">
            <a:extLst>
              <a:ext uri="{FF2B5EF4-FFF2-40B4-BE49-F238E27FC236}">
                <a16:creationId xmlns:a16="http://schemas.microsoft.com/office/drawing/2014/main" id="{83EF7424-4767-4900-A6DC-E3212F7076F7}"/>
              </a:ext>
            </a:extLst>
          </p:cNvPr>
          <p:cNvSpPr>
            <a:spLocks noGrp="1"/>
          </p:cNvSpPr>
          <p:nvPr>
            <p:ph type="ctrTitle" hasCustomPrompt="1"/>
          </p:nvPr>
        </p:nvSpPr>
        <p:spPr>
          <a:xfrm>
            <a:off x="252000" y="1371600"/>
            <a:ext cx="4320000" cy="2387600"/>
          </a:xfrm>
        </p:spPr>
        <p:txBody>
          <a:bodyPr anchor="b">
            <a:normAutofit/>
          </a:bodyPr>
          <a:lstStyle>
            <a:lvl1pPr algn="ctr">
              <a:defRPr sz="3000">
                <a:solidFill>
                  <a:schemeClr val="bg1"/>
                </a:solidFill>
              </a:defRPr>
            </a:lvl1pPr>
          </a:lstStyle>
          <a:p>
            <a:r>
              <a:rPr lang="en-US" dirty="0"/>
              <a:t>Title</a:t>
            </a:r>
          </a:p>
        </p:txBody>
      </p:sp>
      <p:grpSp>
        <p:nvGrpSpPr>
          <p:cNvPr id="2" name="Groupe 1">
            <a:extLst>
              <a:ext uri="{FF2B5EF4-FFF2-40B4-BE49-F238E27FC236}">
                <a16:creationId xmlns:a16="http://schemas.microsoft.com/office/drawing/2014/main" id="{C944D4FA-86AA-4BF8-8D73-A636F43135DF}"/>
              </a:ext>
            </a:extLst>
          </p:cNvPr>
          <p:cNvGrpSpPr/>
          <p:nvPr/>
        </p:nvGrpSpPr>
        <p:grpSpPr>
          <a:xfrm>
            <a:off x="11940000" y="0"/>
            <a:ext cx="252000" cy="6858000"/>
            <a:chOff x="11940000" y="0"/>
            <a:chExt cx="252000" cy="6858000"/>
          </a:xfrm>
        </p:grpSpPr>
        <p:sp>
          <p:nvSpPr>
            <p:cNvPr id="19" name="Rectangle 18">
              <a:extLst>
                <a:ext uri="{FF2B5EF4-FFF2-40B4-BE49-F238E27FC236}">
                  <a16:creationId xmlns:a16="http://schemas.microsoft.com/office/drawing/2014/main" id="{923B145C-DE73-49BC-9B6A-8B59E28442B4}"/>
                </a:ext>
              </a:extLst>
            </p:cNvPr>
            <p:cNvSpPr/>
            <p:nvPr/>
          </p:nvSpPr>
          <p:spPr>
            <a:xfrm>
              <a:off x="11940000" y="0"/>
              <a:ext cx="252000" cy="1371600"/>
            </a:xfrm>
            <a:prstGeom prst="rect">
              <a:avLst/>
            </a:prstGeom>
            <a:solidFill>
              <a:srgbClr val="1F3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Rectangle 19">
              <a:extLst>
                <a:ext uri="{FF2B5EF4-FFF2-40B4-BE49-F238E27FC236}">
                  <a16:creationId xmlns:a16="http://schemas.microsoft.com/office/drawing/2014/main" id="{96C9513C-C776-4ECB-B986-F7599BAB917C}"/>
                </a:ext>
              </a:extLst>
            </p:cNvPr>
            <p:cNvSpPr/>
            <p:nvPr/>
          </p:nvSpPr>
          <p:spPr>
            <a:xfrm>
              <a:off x="11940000" y="1371600"/>
              <a:ext cx="252000" cy="1371600"/>
            </a:xfrm>
            <a:prstGeom prst="rect">
              <a:avLst/>
            </a:prstGeom>
            <a:solidFill>
              <a:srgbClr val="2C4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Rectangle 20">
              <a:extLst>
                <a:ext uri="{FF2B5EF4-FFF2-40B4-BE49-F238E27FC236}">
                  <a16:creationId xmlns:a16="http://schemas.microsoft.com/office/drawing/2014/main" id="{9E51DA42-5898-4935-A99C-830CAC755088}"/>
                </a:ext>
              </a:extLst>
            </p:cNvPr>
            <p:cNvSpPr/>
            <p:nvPr/>
          </p:nvSpPr>
          <p:spPr>
            <a:xfrm>
              <a:off x="11940000" y="2743200"/>
              <a:ext cx="252000" cy="1371600"/>
            </a:xfrm>
            <a:prstGeom prst="rect">
              <a:avLst/>
            </a:prstGeom>
            <a:solidFill>
              <a:srgbClr val="3A6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Rectangle 21">
              <a:extLst>
                <a:ext uri="{FF2B5EF4-FFF2-40B4-BE49-F238E27FC236}">
                  <a16:creationId xmlns:a16="http://schemas.microsoft.com/office/drawing/2014/main" id="{31F4EF4E-1CA9-4FB9-82FA-4256623D2A70}"/>
                </a:ext>
              </a:extLst>
            </p:cNvPr>
            <p:cNvSpPr/>
            <p:nvPr/>
          </p:nvSpPr>
          <p:spPr>
            <a:xfrm>
              <a:off x="11940000" y="4114800"/>
              <a:ext cx="252000" cy="1371600"/>
            </a:xfrm>
            <a:prstGeom prst="rect">
              <a:avLst/>
            </a:prstGeom>
            <a:solidFill>
              <a:srgbClr val="4D8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Rectangle 22">
              <a:extLst>
                <a:ext uri="{FF2B5EF4-FFF2-40B4-BE49-F238E27FC236}">
                  <a16:creationId xmlns:a16="http://schemas.microsoft.com/office/drawing/2014/main" id="{D86F480A-8FF0-449F-8A46-A486B8A09739}"/>
                </a:ext>
              </a:extLst>
            </p:cNvPr>
            <p:cNvSpPr/>
            <p:nvPr/>
          </p:nvSpPr>
          <p:spPr>
            <a:xfrm>
              <a:off x="11940000" y="5486400"/>
              <a:ext cx="252000" cy="1371600"/>
            </a:xfrm>
            <a:prstGeom prst="rect">
              <a:avLst/>
            </a:prstGeom>
            <a:solidFill>
              <a:srgbClr val="64A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24" name="ZoneTexte 23">
            <a:extLst>
              <a:ext uri="{FF2B5EF4-FFF2-40B4-BE49-F238E27FC236}">
                <a16:creationId xmlns:a16="http://schemas.microsoft.com/office/drawing/2014/main" id="{F061E025-C1BC-48CA-AE39-D24BBA3C5A24}"/>
              </a:ext>
            </a:extLst>
          </p:cNvPr>
          <p:cNvSpPr txBox="1"/>
          <p:nvPr/>
        </p:nvSpPr>
        <p:spPr>
          <a:xfrm>
            <a:off x="6711953" y="110403"/>
            <a:ext cx="5106411" cy="338554"/>
          </a:xfrm>
          <a:prstGeom prst="rect">
            <a:avLst/>
          </a:prstGeom>
          <a:noFill/>
        </p:spPr>
        <p:txBody>
          <a:bodyPr wrap="square" rtlCol="0">
            <a:spAutoFit/>
          </a:bodyPr>
          <a:lstStyle/>
          <a:p>
            <a:pPr algn="r"/>
            <a:r>
              <a:rPr lang="en-US" sz="1600" i="0" dirty="0">
                <a:solidFill>
                  <a:schemeClr val="tx1"/>
                </a:solidFill>
                <a:latin typeface="Montserrat Light" panose="00000400000000000000" pitchFamily="50" charset="0"/>
              </a:rPr>
              <a:t>FROM TECHNOLOGIES TO MARKET</a:t>
            </a:r>
          </a:p>
        </p:txBody>
      </p:sp>
      <p:sp>
        <p:nvSpPr>
          <p:cNvPr id="26" name="Sous-titre 2">
            <a:extLst>
              <a:ext uri="{FF2B5EF4-FFF2-40B4-BE49-F238E27FC236}">
                <a16:creationId xmlns:a16="http://schemas.microsoft.com/office/drawing/2014/main" id="{842FCF61-2CFB-42B1-A044-590DD76DCABB}"/>
              </a:ext>
            </a:extLst>
          </p:cNvPr>
          <p:cNvSpPr>
            <a:spLocks noGrp="1"/>
          </p:cNvSpPr>
          <p:nvPr>
            <p:ph type="subTitle" idx="1" hasCustomPrompt="1"/>
          </p:nvPr>
        </p:nvSpPr>
        <p:spPr>
          <a:xfrm>
            <a:off x="252000" y="3957605"/>
            <a:ext cx="4320000" cy="1655762"/>
          </a:xfrm>
        </p:spPr>
        <p:txBody>
          <a:bodyPr>
            <a:normAutofit/>
          </a:bodyPr>
          <a:lstStyle>
            <a:lvl1pPr marL="0" indent="0" algn="l">
              <a:buNone/>
              <a:defRPr sz="2000" b="0">
                <a:solidFill>
                  <a:schemeClr val="bg1"/>
                </a:solidFill>
                <a:latin typeface="Montserrat Light" panose="000004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US" dirty="0"/>
          </a:p>
        </p:txBody>
      </p:sp>
      <p:pic>
        <p:nvPicPr>
          <p:cNvPr id="4" name="Picture 3" descr="A black and white logo&#10;&#10;Description automatically generated with medium confidence">
            <a:extLst>
              <a:ext uri="{FF2B5EF4-FFF2-40B4-BE49-F238E27FC236}">
                <a16:creationId xmlns:a16="http://schemas.microsoft.com/office/drawing/2014/main" id="{6F20FFC3-E28C-434E-8434-F0F52840CE7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2000" y="5990610"/>
            <a:ext cx="1890811" cy="675019"/>
          </a:xfrm>
          <a:prstGeom prst="rect">
            <a:avLst/>
          </a:prstGeom>
        </p:spPr>
      </p:pic>
      <p:sp>
        <p:nvSpPr>
          <p:cNvPr id="18" name="ZoneTexte 15">
            <a:extLst>
              <a:ext uri="{FF2B5EF4-FFF2-40B4-BE49-F238E27FC236}">
                <a16:creationId xmlns:a16="http://schemas.microsoft.com/office/drawing/2014/main" id="{87AEA43B-A23E-448E-A1D0-4A520FC8E7D4}"/>
              </a:ext>
            </a:extLst>
          </p:cNvPr>
          <p:cNvSpPr txBox="1"/>
          <p:nvPr/>
        </p:nvSpPr>
        <p:spPr>
          <a:xfrm>
            <a:off x="7288185" y="6501376"/>
            <a:ext cx="4540173" cy="246221"/>
          </a:xfrm>
          <a:prstGeom prst="rect">
            <a:avLst/>
          </a:prstGeom>
          <a:noFill/>
        </p:spPr>
        <p:txBody>
          <a:bodyPr wrap="square" rtlCol="0">
            <a:spAutoFit/>
          </a:bodyPr>
          <a:lstStyle/>
          <a:p>
            <a:pPr algn="r"/>
            <a:r>
              <a:rPr lang="en-US" sz="1000" dirty="0">
                <a:solidFill>
                  <a:schemeClr val="tx1"/>
                </a:solidFill>
                <a:latin typeface="Montserrat Light" panose="00000400000000000000" pitchFamily="50" charset="0"/>
              </a:rPr>
              <a:t>www.yolegroup.com | © Yole Group 2025</a:t>
            </a:r>
          </a:p>
        </p:txBody>
      </p:sp>
    </p:spTree>
    <p:extLst>
      <p:ext uri="{BB962C8B-B14F-4D97-AF65-F5344CB8AC3E}">
        <p14:creationId xmlns:p14="http://schemas.microsoft.com/office/powerpoint/2010/main" val="3298891290"/>
      </p:ext>
    </p:extLst>
  </p:cSld>
  <p:clrMapOvr>
    <a:masterClrMapping/>
  </p:clrMapOvr>
  <p:hf hdr="0" dt="0"/>
  <p:extLst>
    <p:ext uri="{DCECCB84-F9BA-43D5-87BE-67443E8EF086}">
      <p15:sldGuideLst xmlns:p15="http://schemas.microsoft.com/office/powerpoint/2012/main">
        <p15:guide id="1" orient="horz" pos="3770">
          <p15:clr>
            <a:srgbClr val="FBAE40"/>
          </p15:clr>
        </p15:guide>
        <p15:guide id="2" pos="14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nies cite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cxnSp>
        <p:nvCxnSpPr>
          <p:cNvPr id="18" name="Connecteur droit 17">
            <a:extLst>
              <a:ext uri="{FF2B5EF4-FFF2-40B4-BE49-F238E27FC236}">
                <a16:creationId xmlns:a16="http://schemas.microsoft.com/office/drawing/2014/main" id="{25A35FF6-EDC6-47A8-ACA4-A181B4F6DCA1}"/>
              </a:ext>
            </a:extLst>
          </p:cNvPr>
          <p:cNvCxnSpPr>
            <a:cxnSpLocks/>
          </p:cNvCxnSpPr>
          <p:nvPr/>
        </p:nvCxnSpPr>
        <p:spPr>
          <a:xfrm>
            <a:off x="11573733" y="6458708"/>
            <a:ext cx="0" cy="288000"/>
          </a:xfrm>
          <a:prstGeom prst="line">
            <a:avLst/>
          </a:prstGeom>
          <a:ln w="12700">
            <a:solidFill>
              <a:srgbClr val="7E8C8D"/>
            </a:solidFill>
          </a:ln>
        </p:spPr>
        <p:style>
          <a:lnRef idx="1">
            <a:schemeClr val="accent1"/>
          </a:lnRef>
          <a:fillRef idx="0">
            <a:schemeClr val="accent1"/>
          </a:fillRef>
          <a:effectRef idx="0">
            <a:schemeClr val="accent1"/>
          </a:effectRef>
          <a:fontRef idx="minor">
            <a:schemeClr val="tx1"/>
          </a:fontRef>
        </p:style>
      </p:cxnSp>
      <p:sp>
        <p:nvSpPr>
          <p:cNvPr id="19" name="Espace réservé du numéro de diapositive 5">
            <a:extLst>
              <a:ext uri="{FF2B5EF4-FFF2-40B4-BE49-F238E27FC236}">
                <a16:creationId xmlns:a16="http://schemas.microsoft.com/office/drawing/2014/main" id="{CA7C9F81-8CE0-470A-BCA6-718F16829520}"/>
              </a:ext>
            </a:extLst>
          </p:cNvPr>
          <p:cNvSpPr>
            <a:spLocks noGrp="1"/>
          </p:cNvSpPr>
          <p:nvPr>
            <p:ph type="sldNum" sz="quarter" idx="11"/>
          </p:nvPr>
        </p:nvSpPr>
        <p:spPr>
          <a:xfrm>
            <a:off x="11693475" y="6420146"/>
            <a:ext cx="498525" cy="365125"/>
          </a:xfrm>
        </p:spPr>
        <p:txBody>
          <a:bodyPr/>
          <a:lstStyle>
            <a:lvl1pPr>
              <a:defRPr>
                <a:solidFill>
                  <a:schemeClr val="tx1"/>
                </a:solidFill>
              </a:defRPr>
            </a:lvl1pPr>
          </a:lstStyle>
          <a:p>
            <a:fld id="{CA7C7E00-0FB3-4106-B2EB-FB917B1FB2F5}" type="slidenum">
              <a:rPr lang="en-US" smtClean="0"/>
              <a:pPr/>
              <a:t>‹#›</a:t>
            </a:fld>
            <a:endParaRPr lang="en-US" dirty="0"/>
          </a:p>
        </p:txBody>
      </p:sp>
      <p:sp>
        <p:nvSpPr>
          <p:cNvPr id="20" name="Espace réservé du pied de page 4">
            <a:extLst>
              <a:ext uri="{FF2B5EF4-FFF2-40B4-BE49-F238E27FC236}">
                <a16:creationId xmlns:a16="http://schemas.microsoft.com/office/drawing/2014/main" id="{840C6112-344D-4490-B154-D2F88AABEC15}"/>
              </a:ext>
            </a:extLst>
          </p:cNvPr>
          <p:cNvSpPr>
            <a:spLocks noGrp="1"/>
          </p:cNvSpPr>
          <p:nvPr>
            <p:ph type="ftr" sz="quarter" idx="10"/>
          </p:nvPr>
        </p:nvSpPr>
        <p:spPr>
          <a:xfrm>
            <a:off x="2686567" y="6469255"/>
            <a:ext cx="8821790" cy="266906"/>
          </a:xfrm>
        </p:spPr>
        <p:txBody>
          <a:bodyPr/>
          <a:lstStyle>
            <a:lvl1pPr>
              <a:defRPr>
                <a:solidFill>
                  <a:srgbClr val="7E8C8D"/>
                </a:solidFill>
              </a:defRPr>
            </a:lvl1pPr>
          </a:lstStyle>
          <a:p>
            <a:r>
              <a:rPr lang="en-US" dirty="0"/>
              <a:t>Title | www.yolegroup.com</a:t>
            </a:r>
          </a:p>
        </p:txBody>
      </p:sp>
      <p:pic>
        <p:nvPicPr>
          <p:cNvPr id="21" name="ShowToC">
            <a:hlinkClick r:id="rId3" action="ppaction://hlinksldjump"/>
            <a:extLst>
              <a:ext uri="{FF2B5EF4-FFF2-40B4-BE49-F238E27FC236}">
                <a16:creationId xmlns:a16="http://schemas.microsoft.com/office/drawing/2014/main" id="{CE017085-330C-48EF-AB5B-6FD9146893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04108" y="116409"/>
            <a:ext cx="360000" cy="360000"/>
          </a:xfrm>
          <a:prstGeom prst="rect">
            <a:avLst/>
          </a:prstGeom>
        </p:spPr>
      </p:pic>
      <p:cxnSp>
        <p:nvCxnSpPr>
          <p:cNvPr id="13" name="Connecteur droit 12">
            <a:extLst>
              <a:ext uri="{FF2B5EF4-FFF2-40B4-BE49-F238E27FC236}">
                <a16:creationId xmlns:a16="http://schemas.microsoft.com/office/drawing/2014/main" id="{40501E4A-DC53-42F2-9166-01288A810776}"/>
              </a:ext>
            </a:extLst>
          </p:cNvPr>
          <p:cNvCxnSpPr/>
          <p:nvPr/>
        </p:nvCxnSpPr>
        <p:spPr>
          <a:xfrm>
            <a:off x="288000" y="669847"/>
            <a:ext cx="14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Espace réservé du texte 3">
            <a:extLst>
              <a:ext uri="{FF2B5EF4-FFF2-40B4-BE49-F238E27FC236}">
                <a16:creationId xmlns:a16="http://schemas.microsoft.com/office/drawing/2014/main" id="{9AA64F9C-2DF5-4E88-B2E9-CD77A0609EA9}"/>
              </a:ext>
            </a:extLst>
          </p:cNvPr>
          <p:cNvSpPr>
            <a:spLocks noGrp="1"/>
          </p:cNvSpPr>
          <p:nvPr>
            <p:ph type="body" sz="quarter" idx="13" hasCustomPrompt="1"/>
          </p:nvPr>
        </p:nvSpPr>
        <p:spPr>
          <a:xfrm>
            <a:off x="432000" y="838009"/>
            <a:ext cx="11232000" cy="5184000"/>
          </a:xfrm>
          <a:prstGeom prst="rect">
            <a:avLst/>
          </a:prstGeom>
        </p:spPr>
        <p:txBody>
          <a:bodyPr anchor="ctr">
            <a:normAutofit/>
          </a:bodyPr>
          <a:lstStyle>
            <a:lvl1pPr algn="ctr">
              <a:lnSpc>
                <a:spcPct val="100000"/>
              </a:lnSpc>
              <a:spcBef>
                <a:spcPts val="500"/>
              </a:spcBef>
              <a:spcAft>
                <a:spcPts val="300"/>
              </a:spcAft>
              <a:defRPr lang="fr-FR" sz="1600" kern="1200" baseline="0" dirty="0" smtClean="0">
                <a:solidFill>
                  <a:srgbClr val="00316D"/>
                </a:solidFill>
                <a:latin typeface="Montserrat" panose="02000505000000020004" pitchFamily="2" charset="0"/>
                <a:ea typeface="+mn-ea"/>
                <a:cs typeface="+mn-cs"/>
              </a:defRPr>
            </a:lvl1pPr>
            <a:lvl2pPr algn="just">
              <a:lnSpc>
                <a:spcPts val="2400"/>
              </a:lnSpc>
              <a:spcBef>
                <a:spcPts val="500"/>
              </a:spcBef>
              <a:defRPr lang="fr-FR" sz="1800" kern="1200" baseline="0" dirty="0" smtClean="0">
                <a:solidFill>
                  <a:srgbClr val="7E8C8D"/>
                </a:solidFill>
                <a:latin typeface="Montserrat Medium" panose="00000600000000000000" pitchFamily="50" charset="0"/>
                <a:ea typeface="+mn-ea"/>
                <a:cs typeface="+mn-cs"/>
              </a:defRPr>
            </a:lvl2pPr>
            <a:lvl3pPr>
              <a:lnSpc>
                <a:spcPts val="2400"/>
              </a:lnSpc>
              <a:spcBef>
                <a:spcPts val="500"/>
              </a:spcBef>
              <a:defRPr sz="1800" baseline="0">
                <a:solidFill>
                  <a:schemeClr val="accent4"/>
                </a:solidFill>
                <a:latin typeface="Montserrat Medium" panose="00000600000000000000" pitchFamily="50" charset="0"/>
              </a:defRPr>
            </a:lvl3pPr>
            <a:lvl4pPr>
              <a:defRPr sz="1800">
                <a:solidFill>
                  <a:schemeClr val="accent1"/>
                </a:solidFill>
                <a:latin typeface="Montserrat Medium" panose="00000600000000000000" pitchFamily="50" charset="0"/>
              </a:defRPr>
            </a:lvl4pPr>
          </a:lstStyle>
          <a:p>
            <a:pPr lvl="0"/>
            <a:r>
              <a:rPr lang="en-US" dirty="0"/>
              <a:t>List here the companies cited</a:t>
            </a:r>
          </a:p>
        </p:txBody>
      </p:sp>
      <p:sp>
        <p:nvSpPr>
          <p:cNvPr id="23" name="TocTitle">
            <a:extLst>
              <a:ext uri="{FF2B5EF4-FFF2-40B4-BE49-F238E27FC236}">
                <a16:creationId xmlns:a16="http://schemas.microsoft.com/office/drawing/2014/main" id="{A895AB7F-FBD4-4894-80C2-CA2D58614318}"/>
              </a:ext>
            </a:extLst>
          </p:cNvPr>
          <p:cNvSpPr txBox="1">
            <a:spLocks noGrp="1" noRot="1" noMove="1" noResize="1" noEditPoints="1" noAdjustHandles="1" noChangeArrowheads="1" noChangeShapeType="1"/>
          </p:cNvSpPr>
          <p:nvPr/>
        </p:nvSpPr>
        <p:spPr>
          <a:xfrm>
            <a:off x="288000" y="216000"/>
            <a:ext cx="11160000" cy="29028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tabLst>
                <a:tab pos="7081838" algn="l"/>
              </a:tabLst>
              <a:defRPr sz="3400" b="0" kern="1200">
                <a:solidFill>
                  <a:srgbClr val="1F3564"/>
                </a:solidFill>
                <a:latin typeface="Montserrat Medium" panose="00000600000000000000" pitchFamily="50" charset="0"/>
                <a:ea typeface="+mj-ea"/>
                <a:cs typeface="+mj-cs"/>
              </a:defRPr>
            </a:lvl1pPr>
          </a:lstStyle>
          <a:p>
            <a:r>
              <a:rPr lang="en-US" sz="2400" cap="all" baseline="0" dirty="0"/>
              <a:t>Companies cited*</a:t>
            </a:r>
          </a:p>
        </p:txBody>
      </p:sp>
      <p:sp>
        <p:nvSpPr>
          <p:cNvPr id="11" name="Titre 1">
            <a:extLst>
              <a:ext uri="{FF2B5EF4-FFF2-40B4-BE49-F238E27FC236}">
                <a16:creationId xmlns:a16="http://schemas.microsoft.com/office/drawing/2014/main" id="{B6A53C50-2CA2-4B53-A80F-C88F329E5B28}"/>
              </a:ext>
            </a:extLst>
          </p:cNvPr>
          <p:cNvSpPr txBox="1">
            <a:spLocks/>
          </p:cNvSpPr>
          <p:nvPr/>
        </p:nvSpPr>
        <p:spPr>
          <a:xfrm>
            <a:off x="9390064" y="6065345"/>
            <a:ext cx="2273936" cy="29028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tabLst>
                <a:tab pos="7081838" algn="l"/>
              </a:tabLst>
              <a:defRPr sz="3400" b="0" kern="1200">
                <a:solidFill>
                  <a:srgbClr val="1F3564"/>
                </a:solidFill>
                <a:latin typeface="Montserrat Medium" panose="00000600000000000000" pitchFamily="50" charset="0"/>
                <a:ea typeface="+mj-ea"/>
                <a:cs typeface="+mj-cs"/>
              </a:defRPr>
            </a:lvl1pPr>
          </a:lstStyle>
          <a:p>
            <a:pPr algn="r"/>
            <a:r>
              <a:rPr lang="en-US" sz="1600" cap="none" baseline="0" noProof="0" dirty="0">
                <a:latin typeface="+mn-lt"/>
              </a:rPr>
              <a:t>*non-exhaustive list</a:t>
            </a:r>
          </a:p>
        </p:txBody>
      </p:sp>
      <p:pic>
        <p:nvPicPr>
          <p:cNvPr id="12" name="Picture 11" descr="Icon&#10;&#10;Description automatically generated">
            <a:extLst>
              <a:ext uri="{FF2B5EF4-FFF2-40B4-BE49-F238E27FC236}">
                <a16:creationId xmlns:a16="http://schemas.microsoft.com/office/drawing/2014/main" id="{80BDA16B-238E-4DCB-9FBB-ED97CC7F838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2205" y="6400869"/>
            <a:ext cx="943432" cy="338063"/>
          </a:xfrm>
          <a:prstGeom prst="rect">
            <a:avLst/>
          </a:prstGeom>
        </p:spPr>
      </p:pic>
    </p:spTree>
    <p:extLst>
      <p:ext uri="{BB962C8B-B14F-4D97-AF65-F5344CB8AC3E}">
        <p14:creationId xmlns:p14="http://schemas.microsoft.com/office/powerpoint/2010/main" val="2761274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ight vs Wrong">
    <p:spTree>
      <p:nvGrpSpPr>
        <p:cNvPr id="1" name=""/>
        <p:cNvGrpSpPr/>
        <p:nvPr/>
      </p:nvGrpSpPr>
      <p:grpSpPr>
        <a:xfrm>
          <a:off x="0" y="0"/>
          <a:ext cx="0" cy="0"/>
          <a:chOff x="0" y="0"/>
          <a:chExt cx="0" cy="0"/>
        </a:xfrm>
      </p:grpSpPr>
      <p:pic>
        <p:nvPicPr>
          <p:cNvPr id="11" name="Graphique 10">
            <a:extLst>
              <a:ext uri="{FF2B5EF4-FFF2-40B4-BE49-F238E27FC236}">
                <a16:creationId xmlns:a16="http://schemas.microsoft.com/office/drawing/2014/main" id="{A5000BB8-0CEB-45EC-A555-57BB048692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51957" y="985194"/>
            <a:ext cx="697530" cy="697530"/>
          </a:xfrm>
          <a:prstGeom prst="rect">
            <a:avLst/>
          </a:prstGeom>
        </p:spPr>
      </p:pic>
      <p:pic>
        <p:nvPicPr>
          <p:cNvPr id="14" name="Graphique 13">
            <a:extLst>
              <a:ext uri="{FF2B5EF4-FFF2-40B4-BE49-F238E27FC236}">
                <a16:creationId xmlns:a16="http://schemas.microsoft.com/office/drawing/2014/main" id="{6EE156D4-D03E-47DD-BAE6-0878838697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8499" y="985194"/>
            <a:ext cx="886726" cy="665045"/>
          </a:xfrm>
          <a:prstGeom prst="rect">
            <a:avLst/>
          </a:prstGeom>
        </p:spPr>
      </p:pic>
      <p:sp>
        <p:nvSpPr>
          <p:cNvPr id="24" name="TocTitle">
            <a:extLst>
              <a:ext uri="{FF2B5EF4-FFF2-40B4-BE49-F238E27FC236}">
                <a16:creationId xmlns:a16="http://schemas.microsoft.com/office/drawing/2014/main" id="{5CD4901F-8F55-4091-A405-051825C28B9F}"/>
              </a:ext>
            </a:extLst>
          </p:cNvPr>
          <p:cNvSpPr txBox="1">
            <a:spLocks/>
          </p:cNvSpPr>
          <p:nvPr/>
        </p:nvSpPr>
        <p:spPr>
          <a:xfrm>
            <a:off x="288000" y="216000"/>
            <a:ext cx="11160000" cy="29028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tabLst>
                <a:tab pos="7081838" algn="l"/>
              </a:tabLst>
              <a:defRPr sz="3400" b="0" kern="1200">
                <a:solidFill>
                  <a:srgbClr val="1F3564"/>
                </a:solidFill>
                <a:latin typeface="Montserrat Medium" panose="00000600000000000000" pitchFamily="50" charset="0"/>
                <a:ea typeface="+mj-ea"/>
                <a:cs typeface="+mj-cs"/>
              </a:defRPr>
            </a:lvl1pPr>
          </a:lstStyle>
          <a:p>
            <a:r>
              <a:rPr lang="en-US" sz="2400" cap="all" baseline="0" dirty="0"/>
              <a:t>What we got right, what we got wrong</a:t>
            </a:r>
          </a:p>
        </p:txBody>
      </p:sp>
      <p:cxnSp>
        <p:nvCxnSpPr>
          <p:cNvPr id="32" name="Connecteur droit 31">
            <a:extLst>
              <a:ext uri="{FF2B5EF4-FFF2-40B4-BE49-F238E27FC236}">
                <a16:creationId xmlns:a16="http://schemas.microsoft.com/office/drawing/2014/main" id="{14CF31B4-A5E4-4998-AC2E-DBF5EAA31F0F}"/>
              </a:ext>
            </a:extLst>
          </p:cNvPr>
          <p:cNvCxnSpPr>
            <a:cxnSpLocks/>
          </p:cNvCxnSpPr>
          <p:nvPr/>
        </p:nvCxnSpPr>
        <p:spPr>
          <a:xfrm>
            <a:off x="11573733" y="6458708"/>
            <a:ext cx="0" cy="288000"/>
          </a:xfrm>
          <a:prstGeom prst="line">
            <a:avLst/>
          </a:prstGeom>
          <a:ln w="12700">
            <a:solidFill>
              <a:srgbClr val="7E8C8D"/>
            </a:solidFill>
          </a:ln>
        </p:spPr>
        <p:style>
          <a:lnRef idx="1">
            <a:schemeClr val="accent1"/>
          </a:lnRef>
          <a:fillRef idx="0">
            <a:schemeClr val="accent1"/>
          </a:fillRef>
          <a:effectRef idx="0">
            <a:schemeClr val="accent1"/>
          </a:effectRef>
          <a:fontRef idx="minor">
            <a:schemeClr val="tx1"/>
          </a:fontRef>
        </p:style>
      </p:cxnSp>
      <p:sp>
        <p:nvSpPr>
          <p:cNvPr id="33" name="Espace réservé du numéro de diapositive 5">
            <a:extLst>
              <a:ext uri="{FF2B5EF4-FFF2-40B4-BE49-F238E27FC236}">
                <a16:creationId xmlns:a16="http://schemas.microsoft.com/office/drawing/2014/main" id="{B0EC221E-6929-4A31-AF01-F1865460E31B}"/>
              </a:ext>
            </a:extLst>
          </p:cNvPr>
          <p:cNvSpPr>
            <a:spLocks noGrp="1"/>
          </p:cNvSpPr>
          <p:nvPr>
            <p:ph type="sldNum" sz="quarter" idx="11"/>
          </p:nvPr>
        </p:nvSpPr>
        <p:spPr>
          <a:xfrm>
            <a:off x="11693475" y="6420146"/>
            <a:ext cx="498525" cy="365125"/>
          </a:xfrm>
        </p:spPr>
        <p:txBody>
          <a:bodyPr/>
          <a:lstStyle>
            <a:lvl1pPr>
              <a:defRPr>
                <a:solidFill>
                  <a:schemeClr val="tx1"/>
                </a:solidFill>
              </a:defRPr>
            </a:lvl1pPr>
          </a:lstStyle>
          <a:p>
            <a:fld id="{CA7C7E00-0FB3-4106-B2EB-FB917B1FB2F5}" type="slidenum">
              <a:rPr lang="en-US" smtClean="0"/>
              <a:pPr/>
              <a:t>‹#›</a:t>
            </a:fld>
            <a:endParaRPr lang="en-US" dirty="0"/>
          </a:p>
        </p:txBody>
      </p:sp>
      <p:sp>
        <p:nvSpPr>
          <p:cNvPr id="34" name="Espace réservé du pied de page 4">
            <a:extLst>
              <a:ext uri="{FF2B5EF4-FFF2-40B4-BE49-F238E27FC236}">
                <a16:creationId xmlns:a16="http://schemas.microsoft.com/office/drawing/2014/main" id="{ED1725AA-60C4-4928-89A3-0D0F7CC2726D}"/>
              </a:ext>
            </a:extLst>
          </p:cNvPr>
          <p:cNvSpPr>
            <a:spLocks noGrp="1"/>
          </p:cNvSpPr>
          <p:nvPr>
            <p:ph type="ftr" sz="quarter" idx="10"/>
          </p:nvPr>
        </p:nvSpPr>
        <p:spPr>
          <a:xfrm>
            <a:off x="2686567" y="6469255"/>
            <a:ext cx="8821790" cy="266906"/>
          </a:xfrm>
        </p:spPr>
        <p:txBody>
          <a:bodyPr/>
          <a:lstStyle>
            <a:lvl1pPr>
              <a:defRPr>
                <a:solidFill>
                  <a:srgbClr val="7E8C8D"/>
                </a:solidFill>
              </a:defRPr>
            </a:lvl1pPr>
          </a:lstStyle>
          <a:p>
            <a:r>
              <a:rPr lang="en-US" dirty="0"/>
              <a:t>Title | www.yolegroup.com</a:t>
            </a:r>
          </a:p>
        </p:txBody>
      </p:sp>
      <p:pic>
        <p:nvPicPr>
          <p:cNvPr id="35" name="ShowToC">
            <a:hlinkClick r:id="rId6" action="ppaction://hlinksldjump"/>
            <a:extLst>
              <a:ext uri="{FF2B5EF4-FFF2-40B4-BE49-F238E27FC236}">
                <a16:creationId xmlns:a16="http://schemas.microsoft.com/office/drawing/2014/main" id="{3B8B8660-44B3-4EBC-9DA0-6B5FF92DB5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04108" y="116409"/>
            <a:ext cx="360000" cy="360000"/>
          </a:xfrm>
          <a:prstGeom prst="rect">
            <a:avLst/>
          </a:prstGeom>
        </p:spPr>
      </p:pic>
      <p:sp>
        <p:nvSpPr>
          <p:cNvPr id="36" name="Titre 1">
            <a:extLst>
              <a:ext uri="{FF2B5EF4-FFF2-40B4-BE49-F238E27FC236}">
                <a16:creationId xmlns:a16="http://schemas.microsoft.com/office/drawing/2014/main" id="{ED659E8D-4D46-4EC7-A2FE-70394299EE40}"/>
              </a:ext>
            </a:extLst>
          </p:cNvPr>
          <p:cNvSpPr txBox="1">
            <a:spLocks/>
          </p:cNvSpPr>
          <p:nvPr/>
        </p:nvSpPr>
        <p:spPr>
          <a:xfrm>
            <a:off x="1349960" y="995206"/>
            <a:ext cx="4697253" cy="20159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tabLst>
                <a:tab pos="7081838" algn="l"/>
              </a:tabLst>
              <a:defRPr sz="3400" b="0" kern="1200">
                <a:solidFill>
                  <a:srgbClr val="1F3564"/>
                </a:solidFill>
                <a:latin typeface="Montserrat Medium" panose="00000600000000000000" pitchFamily="50" charset="0"/>
                <a:ea typeface="+mj-ea"/>
                <a:cs typeface="+mj-cs"/>
              </a:defRPr>
            </a:lvl1pPr>
          </a:lstStyle>
          <a:p>
            <a:pPr marL="0" indent="0">
              <a:buNone/>
            </a:pPr>
            <a:r>
              <a:rPr lang="en-US" sz="1600" b="1" noProof="0" dirty="0">
                <a:solidFill>
                  <a:schemeClr val="tx1"/>
                </a:solidFill>
                <a:latin typeface="Montserrat Medium" panose="00000600000000000000" pitchFamily="50" charset="0"/>
              </a:rPr>
              <a:t>What we got right</a:t>
            </a:r>
          </a:p>
        </p:txBody>
      </p:sp>
      <p:sp>
        <p:nvSpPr>
          <p:cNvPr id="38" name="Titre 1">
            <a:extLst>
              <a:ext uri="{FF2B5EF4-FFF2-40B4-BE49-F238E27FC236}">
                <a16:creationId xmlns:a16="http://schemas.microsoft.com/office/drawing/2014/main" id="{868B163A-9805-4221-B229-5CA25352FC58}"/>
              </a:ext>
            </a:extLst>
          </p:cNvPr>
          <p:cNvSpPr txBox="1">
            <a:spLocks/>
          </p:cNvSpPr>
          <p:nvPr/>
        </p:nvSpPr>
        <p:spPr>
          <a:xfrm>
            <a:off x="7195362" y="1005277"/>
            <a:ext cx="4697253" cy="20159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tabLst>
                <a:tab pos="7081838" algn="l"/>
              </a:tabLst>
              <a:defRPr sz="3400" b="0" kern="1200">
                <a:solidFill>
                  <a:srgbClr val="1F3564"/>
                </a:solidFill>
                <a:latin typeface="Montserrat Medium" panose="00000600000000000000" pitchFamily="50" charset="0"/>
                <a:ea typeface="+mj-ea"/>
                <a:cs typeface="+mj-cs"/>
              </a:defRPr>
            </a:lvl1pPr>
          </a:lstStyle>
          <a:p>
            <a:pPr marL="0" indent="0">
              <a:buNone/>
            </a:pPr>
            <a:r>
              <a:rPr lang="en-US" sz="1600" b="1" noProof="0" dirty="0">
                <a:solidFill>
                  <a:schemeClr val="tx1"/>
                </a:solidFill>
                <a:latin typeface="Montserrat Medium" panose="00000600000000000000" pitchFamily="50" charset="0"/>
              </a:rPr>
              <a:t>What we got wrong</a:t>
            </a:r>
          </a:p>
        </p:txBody>
      </p:sp>
      <p:sp>
        <p:nvSpPr>
          <p:cNvPr id="18" name="Espace réservé du texte 3">
            <a:extLst>
              <a:ext uri="{FF2B5EF4-FFF2-40B4-BE49-F238E27FC236}">
                <a16:creationId xmlns:a16="http://schemas.microsoft.com/office/drawing/2014/main" id="{E1B2EC80-B5FE-4D74-9621-1B2BFA7940A5}"/>
              </a:ext>
            </a:extLst>
          </p:cNvPr>
          <p:cNvSpPr>
            <a:spLocks noGrp="1"/>
          </p:cNvSpPr>
          <p:nvPr>
            <p:ph type="body" sz="quarter" idx="15" hasCustomPrompt="1"/>
          </p:nvPr>
        </p:nvSpPr>
        <p:spPr>
          <a:xfrm>
            <a:off x="1364229" y="1286540"/>
            <a:ext cx="4500000" cy="4752000"/>
          </a:xfrm>
          <a:prstGeom prst="rect">
            <a:avLst/>
          </a:prstGeom>
        </p:spPr>
        <p:txBody>
          <a:bodyPr>
            <a:normAutofit/>
          </a:bodyPr>
          <a:lstStyle>
            <a:lvl1pPr algn="just">
              <a:lnSpc>
                <a:spcPct val="100000"/>
              </a:lnSpc>
              <a:spcBef>
                <a:spcPts val="500"/>
              </a:spcBef>
              <a:spcAft>
                <a:spcPts val="300"/>
              </a:spcAft>
              <a:defRPr lang="fr-FR" sz="1400" kern="1200" baseline="0" dirty="0" smtClean="0">
                <a:solidFill>
                  <a:srgbClr val="00316D"/>
                </a:solidFill>
                <a:latin typeface="Montserrat" panose="02000505000000020004" pitchFamily="2" charset="0"/>
                <a:ea typeface="+mn-ea"/>
                <a:cs typeface="+mn-cs"/>
              </a:defRPr>
            </a:lvl1pPr>
            <a:lvl2pPr algn="just">
              <a:lnSpc>
                <a:spcPct val="100000"/>
              </a:lnSpc>
              <a:spcBef>
                <a:spcPts val="500"/>
              </a:spcBef>
              <a:spcAft>
                <a:spcPts val="300"/>
              </a:spcAft>
              <a:defRPr lang="fr-FR" sz="1400" kern="1200" baseline="0" dirty="0" smtClean="0">
                <a:solidFill>
                  <a:srgbClr val="7E8C8D"/>
                </a:solidFill>
                <a:latin typeface="Montserrat" panose="02000505000000020004" pitchFamily="2" charset="0"/>
                <a:ea typeface="+mn-ea"/>
                <a:cs typeface="+mn-cs"/>
              </a:defRPr>
            </a:lvl2pPr>
            <a:lvl3pPr>
              <a:lnSpc>
                <a:spcPct val="100000"/>
              </a:lnSpc>
              <a:spcBef>
                <a:spcPts val="500"/>
              </a:spcBef>
              <a:spcAft>
                <a:spcPts val="300"/>
              </a:spcAft>
              <a:defRPr sz="1400" baseline="0">
                <a:solidFill>
                  <a:schemeClr val="bg2"/>
                </a:solidFill>
                <a:latin typeface="Montserrat" panose="02000505000000020004" pitchFamily="2" charset="0"/>
              </a:defRPr>
            </a:lvl3pPr>
            <a:lvl4pPr marL="1657350" indent="-285750">
              <a:lnSpc>
                <a:spcPct val="100000"/>
              </a:lnSpc>
              <a:spcBef>
                <a:spcPts val="500"/>
              </a:spcBef>
              <a:spcAft>
                <a:spcPts val="300"/>
              </a:spcAft>
              <a:buFont typeface="Courier New" panose="02070309020205020404" pitchFamily="49" charset="0"/>
              <a:buChar char="o"/>
              <a:defRPr sz="1400">
                <a:solidFill>
                  <a:schemeClr val="tx1"/>
                </a:solidFill>
                <a:latin typeface="Montserrat" panose="02000505000000020004" pitchFamily="2" charset="0"/>
              </a:defRPr>
            </a:lvl4pPr>
          </a:lstStyle>
          <a:p>
            <a:pPr lvl="0"/>
            <a:r>
              <a:rPr lang="en-US"/>
              <a:t>Your text</a:t>
            </a:r>
          </a:p>
          <a:p>
            <a:pPr lvl="1"/>
            <a:r>
              <a:rPr lang="en-US"/>
              <a:t>Second level</a:t>
            </a:r>
          </a:p>
          <a:p>
            <a:pPr lvl="2"/>
            <a:r>
              <a:rPr lang="en-US"/>
              <a:t>Third level</a:t>
            </a:r>
          </a:p>
          <a:p>
            <a:pPr lvl="3"/>
            <a:r>
              <a:rPr lang="en-US"/>
              <a:t>Fourth level</a:t>
            </a:r>
            <a:endParaRPr lang="en-US" dirty="0"/>
          </a:p>
        </p:txBody>
      </p:sp>
      <p:sp>
        <p:nvSpPr>
          <p:cNvPr id="20" name="Espace réservé du texte 3">
            <a:extLst>
              <a:ext uri="{FF2B5EF4-FFF2-40B4-BE49-F238E27FC236}">
                <a16:creationId xmlns:a16="http://schemas.microsoft.com/office/drawing/2014/main" id="{D99D7AE5-FCBF-41B6-924A-9B552657547F}"/>
              </a:ext>
            </a:extLst>
          </p:cNvPr>
          <p:cNvSpPr>
            <a:spLocks noGrp="1"/>
          </p:cNvSpPr>
          <p:nvPr>
            <p:ph type="body" sz="quarter" idx="20" hasCustomPrompt="1"/>
          </p:nvPr>
        </p:nvSpPr>
        <p:spPr>
          <a:xfrm>
            <a:off x="7195362" y="1296611"/>
            <a:ext cx="4500000" cy="4752000"/>
          </a:xfrm>
          <a:prstGeom prst="rect">
            <a:avLst/>
          </a:prstGeom>
        </p:spPr>
        <p:txBody>
          <a:bodyPr>
            <a:normAutofit/>
          </a:bodyPr>
          <a:lstStyle>
            <a:lvl1pPr algn="just">
              <a:lnSpc>
                <a:spcPct val="100000"/>
              </a:lnSpc>
              <a:spcBef>
                <a:spcPts val="500"/>
              </a:spcBef>
              <a:spcAft>
                <a:spcPts val="300"/>
              </a:spcAft>
              <a:defRPr lang="fr-FR" sz="1400" kern="1200" baseline="0" dirty="0" smtClean="0">
                <a:solidFill>
                  <a:srgbClr val="00316D"/>
                </a:solidFill>
                <a:latin typeface="Montserrat" panose="02000505000000020004" pitchFamily="2" charset="0"/>
                <a:ea typeface="+mn-ea"/>
                <a:cs typeface="+mn-cs"/>
              </a:defRPr>
            </a:lvl1pPr>
            <a:lvl2pPr algn="just">
              <a:lnSpc>
                <a:spcPct val="100000"/>
              </a:lnSpc>
              <a:spcBef>
                <a:spcPts val="500"/>
              </a:spcBef>
              <a:spcAft>
                <a:spcPts val="300"/>
              </a:spcAft>
              <a:defRPr lang="fr-FR" sz="1400" kern="1200" baseline="0" dirty="0" smtClean="0">
                <a:solidFill>
                  <a:srgbClr val="7E8C8D"/>
                </a:solidFill>
                <a:latin typeface="Montserrat" panose="02000505000000020004" pitchFamily="2" charset="0"/>
                <a:ea typeface="+mn-ea"/>
                <a:cs typeface="+mn-cs"/>
              </a:defRPr>
            </a:lvl2pPr>
            <a:lvl3pPr>
              <a:lnSpc>
                <a:spcPct val="100000"/>
              </a:lnSpc>
              <a:spcBef>
                <a:spcPts val="500"/>
              </a:spcBef>
              <a:spcAft>
                <a:spcPts val="300"/>
              </a:spcAft>
              <a:defRPr sz="1400" baseline="0">
                <a:solidFill>
                  <a:schemeClr val="bg2"/>
                </a:solidFill>
                <a:latin typeface="Montserrat" panose="02000505000000020004" pitchFamily="2" charset="0"/>
              </a:defRPr>
            </a:lvl3pPr>
            <a:lvl4pPr marL="1657350" indent="-285750">
              <a:lnSpc>
                <a:spcPct val="100000"/>
              </a:lnSpc>
              <a:spcBef>
                <a:spcPts val="500"/>
              </a:spcBef>
              <a:spcAft>
                <a:spcPts val="300"/>
              </a:spcAft>
              <a:buFont typeface="Courier New" panose="02070309020205020404" pitchFamily="49" charset="0"/>
              <a:buChar char="o"/>
              <a:defRPr sz="1400">
                <a:solidFill>
                  <a:schemeClr val="tx1"/>
                </a:solidFill>
                <a:latin typeface="Montserrat" panose="02000505000000020004" pitchFamily="2" charset="0"/>
              </a:defRPr>
            </a:lvl4pPr>
          </a:lstStyle>
          <a:p>
            <a:pPr lvl="0"/>
            <a:r>
              <a:rPr lang="en-US"/>
              <a:t>Your text</a:t>
            </a:r>
          </a:p>
          <a:p>
            <a:pPr lvl="1"/>
            <a:r>
              <a:rPr lang="en-US"/>
              <a:t>Second level</a:t>
            </a:r>
          </a:p>
          <a:p>
            <a:pPr lvl="2"/>
            <a:r>
              <a:rPr lang="en-US"/>
              <a:t>Third level</a:t>
            </a:r>
          </a:p>
          <a:p>
            <a:pPr lvl="3"/>
            <a:r>
              <a:rPr lang="en-US"/>
              <a:t>Fourth level</a:t>
            </a:r>
            <a:endParaRPr lang="en-US" dirty="0"/>
          </a:p>
        </p:txBody>
      </p:sp>
      <p:cxnSp>
        <p:nvCxnSpPr>
          <p:cNvPr id="21" name="Connecteur droit 20">
            <a:extLst>
              <a:ext uri="{FF2B5EF4-FFF2-40B4-BE49-F238E27FC236}">
                <a16:creationId xmlns:a16="http://schemas.microsoft.com/office/drawing/2014/main" id="{AB79BF30-F579-41DD-B191-87A86F4169D3}"/>
              </a:ext>
            </a:extLst>
          </p:cNvPr>
          <p:cNvCxnSpPr/>
          <p:nvPr/>
        </p:nvCxnSpPr>
        <p:spPr>
          <a:xfrm>
            <a:off x="288000" y="669847"/>
            <a:ext cx="14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descr="Icon&#10;&#10;Description automatically generated">
            <a:extLst>
              <a:ext uri="{FF2B5EF4-FFF2-40B4-BE49-F238E27FC236}">
                <a16:creationId xmlns:a16="http://schemas.microsoft.com/office/drawing/2014/main" id="{062D269E-B18F-4188-B7AA-FC8940C3882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02205" y="6400869"/>
            <a:ext cx="943432" cy="338063"/>
          </a:xfrm>
          <a:prstGeom prst="rect">
            <a:avLst/>
          </a:prstGeom>
        </p:spPr>
      </p:pic>
    </p:spTree>
    <p:extLst>
      <p:ext uri="{BB962C8B-B14F-4D97-AF65-F5344CB8AC3E}">
        <p14:creationId xmlns:p14="http://schemas.microsoft.com/office/powerpoint/2010/main" val="903352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ynthesis slide + sub-title (with blue circle)">
    <p:spTree>
      <p:nvGrpSpPr>
        <p:cNvPr id="1" name=""/>
        <p:cNvGrpSpPr/>
        <p:nvPr/>
      </p:nvGrpSpPr>
      <p:grpSpPr>
        <a:xfrm>
          <a:off x="0" y="0"/>
          <a:ext cx="0" cy="0"/>
          <a:chOff x="0" y="0"/>
          <a:chExt cx="0" cy="0"/>
        </a:xfrm>
      </p:grpSpPr>
      <p:sp>
        <p:nvSpPr>
          <p:cNvPr id="25" name="Espace réservé du texte 3">
            <a:extLst>
              <a:ext uri="{FF2B5EF4-FFF2-40B4-BE49-F238E27FC236}">
                <a16:creationId xmlns:a16="http://schemas.microsoft.com/office/drawing/2014/main" id="{981EA008-1FE9-42E0-A02C-EA580CF8B4A9}"/>
              </a:ext>
            </a:extLst>
          </p:cNvPr>
          <p:cNvSpPr>
            <a:spLocks noGrp="1"/>
          </p:cNvSpPr>
          <p:nvPr>
            <p:ph type="body" sz="quarter" idx="13" hasCustomPrompt="1"/>
          </p:nvPr>
        </p:nvSpPr>
        <p:spPr>
          <a:xfrm>
            <a:off x="2160000" y="1188000"/>
            <a:ext cx="9540000" cy="4968000"/>
          </a:xfrm>
          <a:prstGeom prst="rect">
            <a:avLst/>
          </a:prstGeom>
        </p:spPr>
        <p:txBody>
          <a:bodyPr>
            <a:normAutofit/>
          </a:bodyPr>
          <a:lstStyle>
            <a:lvl1pPr algn="just">
              <a:lnSpc>
                <a:spcPct val="100000"/>
              </a:lnSpc>
              <a:spcBef>
                <a:spcPts val="500"/>
              </a:spcBef>
              <a:spcAft>
                <a:spcPts val="300"/>
              </a:spcAft>
              <a:defRPr lang="fr-FR" sz="1400" kern="1200" baseline="0" dirty="0" smtClean="0">
                <a:solidFill>
                  <a:srgbClr val="00316D"/>
                </a:solidFill>
                <a:latin typeface="Montserrat" panose="02000505000000020004" pitchFamily="2" charset="0"/>
                <a:ea typeface="+mn-ea"/>
                <a:cs typeface="+mn-cs"/>
              </a:defRPr>
            </a:lvl1pPr>
            <a:lvl2pPr algn="just">
              <a:lnSpc>
                <a:spcPct val="100000"/>
              </a:lnSpc>
              <a:spcBef>
                <a:spcPts val="500"/>
              </a:spcBef>
              <a:spcAft>
                <a:spcPts val="300"/>
              </a:spcAft>
              <a:defRPr lang="fr-FR" sz="1400" kern="1200" baseline="0" dirty="0" smtClean="0">
                <a:solidFill>
                  <a:srgbClr val="7E8C8D"/>
                </a:solidFill>
                <a:latin typeface="Montserrat" panose="02000505000000020004" pitchFamily="2" charset="0"/>
                <a:ea typeface="+mn-ea"/>
                <a:cs typeface="+mn-cs"/>
              </a:defRPr>
            </a:lvl2pPr>
            <a:lvl3pPr>
              <a:lnSpc>
                <a:spcPct val="100000"/>
              </a:lnSpc>
              <a:spcBef>
                <a:spcPts val="500"/>
              </a:spcBef>
              <a:spcAft>
                <a:spcPts val="300"/>
              </a:spcAft>
              <a:defRPr sz="1400" baseline="0">
                <a:solidFill>
                  <a:schemeClr val="bg2"/>
                </a:solidFill>
                <a:latin typeface="Montserrat" panose="02000505000000020004" pitchFamily="2" charset="0"/>
              </a:defRPr>
            </a:lvl3pPr>
            <a:lvl4pPr marL="1657350" indent="-285750">
              <a:lnSpc>
                <a:spcPct val="100000"/>
              </a:lnSpc>
              <a:spcAft>
                <a:spcPts val="300"/>
              </a:spcAft>
              <a:buFont typeface="Courier New" panose="02070309020205020404" pitchFamily="49" charset="0"/>
              <a:buChar char="o"/>
              <a:defRPr sz="1400">
                <a:solidFill>
                  <a:schemeClr val="tx1"/>
                </a:solidFill>
                <a:latin typeface="Montserrat" panose="02000505000000020004" pitchFamily="2" charset="0"/>
              </a:defRPr>
            </a:lvl4pPr>
          </a:lstStyle>
          <a:p>
            <a:pPr lvl="0"/>
            <a:r>
              <a:rPr lang="en-US" dirty="0"/>
              <a:t>Your text</a:t>
            </a:r>
          </a:p>
          <a:p>
            <a:pPr lvl="1"/>
            <a:r>
              <a:rPr lang="en-US" dirty="0"/>
              <a:t>Second level</a:t>
            </a:r>
          </a:p>
          <a:p>
            <a:pPr lvl="2"/>
            <a:r>
              <a:rPr lang="en-US" dirty="0"/>
              <a:t>Third level</a:t>
            </a:r>
          </a:p>
          <a:p>
            <a:pPr lvl="3"/>
            <a:r>
              <a:rPr lang="en-US" dirty="0"/>
              <a:t>Fourth level</a:t>
            </a:r>
          </a:p>
        </p:txBody>
      </p:sp>
      <p:sp>
        <p:nvSpPr>
          <p:cNvPr id="2" name="Titre 1">
            <a:extLst>
              <a:ext uri="{FF2B5EF4-FFF2-40B4-BE49-F238E27FC236}">
                <a16:creationId xmlns:a16="http://schemas.microsoft.com/office/drawing/2014/main" id="{17CCD7D2-0FA0-479C-8881-564C189ECDE9}"/>
              </a:ext>
            </a:extLst>
          </p:cNvPr>
          <p:cNvSpPr>
            <a:spLocks noGrp="1"/>
          </p:cNvSpPr>
          <p:nvPr>
            <p:ph type="title" hasCustomPrompt="1"/>
          </p:nvPr>
        </p:nvSpPr>
        <p:spPr>
          <a:xfrm>
            <a:off x="288000" y="216000"/>
            <a:ext cx="11160000" cy="301714"/>
          </a:xfrm>
        </p:spPr>
        <p:txBody>
          <a:bodyPr lIns="0" tIns="0" rIns="0" bIns="0"/>
          <a:lstStyle>
            <a:lvl1pPr>
              <a:defRPr cap="all" baseline="0"/>
            </a:lvl1pPr>
          </a:lstStyle>
          <a:p>
            <a:r>
              <a:rPr lang="en-US"/>
              <a:t>TITLE</a:t>
            </a:r>
            <a:endParaRPr lang="en-US" dirty="0"/>
          </a:p>
        </p:txBody>
      </p:sp>
      <p:cxnSp>
        <p:nvCxnSpPr>
          <p:cNvPr id="36" name="Connecteur droit 35">
            <a:extLst>
              <a:ext uri="{FF2B5EF4-FFF2-40B4-BE49-F238E27FC236}">
                <a16:creationId xmlns:a16="http://schemas.microsoft.com/office/drawing/2014/main" id="{628D557C-B504-482B-9563-A9A36540E541}"/>
              </a:ext>
            </a:extLst>
          </p:cNvPr>
          <p:cNvCxnSpPr>
            <a:cxnSpLocks/>
          </p:cNvCxnSpPr>
          <p:nvPr/>
        </p:nvCxnSpPr>
        <p:spPr>
          <a:xfrm>
            <a:off x="11573733" y="6458708"/>
            <a:ext cx="0" cy="288000"/>
          </a:xfrm>
          <a:prstGeom prst="line">
            <a:avLst/>
          </a:prstGeom>
          <a:ln w="12700">
            <a:solidFill>
              <a:srgbClr val="7E8C8D"/>
            </a:solidFill>
          </a:ln>
        </p:spPr>
        <p:style>
          <a:lnRef idx="1">
            <a:schemeClr val="accent1"/>
          </a:lnRef>
          <a:fillRef idx="0">
            <a:schemeClr val="accent1"/>
          </a:fillRef>
          <a:effectRef idx="0">
            <a:schemeClr val="accent1"/>
          </a:effectRef>
          <a:fontRef idx="minor">
            <a:schemeClr val="tx1"/>
          </a:fontRef>
        </p:style>
      </p:cxnSp>
      <p:sp>
        <p:nvSpPr>
          <p:cNvPr id="38" name="Espace réservé du numéro de diapositive 5">
            <a:extLst>
              <a:ext uri="{FF2B5EF4-FFF2-40B4-BE49-F238E27FC236}">
                <a16:creationId xmlns:a16="http://schemas.microsoft.com/office/drawing/2014/main" id="{B148E919-05A6-4AED-A59F-5AA2CFEB3F35}"/>
              </a:ext>
            </a:extLst>
          </p:cNvPr>
          <p:cNvSpPr>
            <a:spLocks noGrp="1"/>
          </p:cNvSpPr>
          <p:nvPr>
            <p:ph type="sldNum" sz="quarter" idx="11"/>
          </p:nvPr>
        </p:nvSpPr>
        <p:spPr>
          <a:xfrm>
            <a:off x="11693475" y="6420146"/>
            <a:ext cx="498525" cy="365125"/>
          </a:xfrm>
        </p:spPr>
        <p:txBody>
          <a:bodyPr/>
          <a:lstStyle>
            <a:lvl1pPr>
              <a:defRPr>
                <a:solidFill>
                  <a:schemeClr val="tx1"/>
                </a:solidFill>
              </a:defRPr>
            </a:lvl1pPr>
          </a:lstStyle>
          <a:p>
            <a:fld id="{CA7C7E00-0FB3-4106-B2EB-FB917B1FB2F5}" type="slidenum">
              <a:rPr lang="en-US" smtClean="0"/>
              <a:pPr/>
              <a:t>‹#›</a:t>
            </a:fld>
            <a:endParaRPr lang="en-US" dirty="0"/>
          </a:p>
        </p:txBody>
      </p:sp>
      <p:sp>
        <p:nvSpPr>
          <p:cNvPr id="39" name="Espace réservé du pied de page 4">
            <a:extLst>
              <a:ext uri="{FF2B5EF4-FFF2-40B4-BE49-F238E27FC236}">
                <a16:creationId xmlns:a16="http://schemas.microsoft.com/office/drawing/2014/main" id="{10FD31AD-ACBA-4208-B80D-1B5FB3670C26}"/>
              </a:ext>
            </a:extLst>
          </p:cNvPr>
          <p:cNvSpPr>
            <a:spLocks noGrp="1"/>
          </p:cNvSpPr>
          <p:nvPr>
            <p:ph type="ftr" sz="quarter" idx="10"/>
          </p:nvPr>
        </p:nvSpPr>
        <p:spPr>
          <a:xfrm>
            <a:off x="2686567" y="6469255"/>
            <a:ext cx="8821790" cy="266906"/>
          </a:xfrm>
        </p:spPr>
        <p:txBody>
          <a:bodyPr/>
          <a:lstStyle>
            <a:lvl1pPr>
              <a:defRPr>
                <a:solidFill>
                  <a:srgbClr val="7E8C8D"/>
                </a:solidFill>
              </a:defRPr>
            </a:lvl1pPr>
          </a:lstStyle>
          <a:p>
            <a:r>
              <a:rPr lang="en-US" dirty="0"/>
              <a:t>Title | www.yolegroup.com</a:t>
            </a:r>
          </a:p>
        </p:txBody>
      </p:sp>
      <p:pic>
        <p:nvPicPr>
          <p:cNvPr id="6" name="ShowToC">
            <a:hlinkClick r:id="rId2" action="ppaction://hlinksldjump"/>
            <a:extLst>
              <a:ext uri="{FF2B5EF4-FFF2-40B4-BE49-F238E27FC236}">
                <a16:creationId xmlns:a16="http://schemas.microsoft.com/office/drawing/2014/main" id="{1587A1C3-6CD8-4D91-A0DF-B74826BC8C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04108" y="116409"/>
            <a:ext cx="360000" cy="360000"/>
          </a:xfrm>
          <a:prstGeom prst="rect">
            <a:avLst/>
          </a:prstGeom>
        </p:spPr>
      </p:pic>
      <p:cxnSp>
        <p:nvCxnSpPr>
          <p:cNvPr id="20" name="Connecteur droit 19">
            <a:extLst>
              <a:ext uri="{FF2B5EF4-FFF2-40B4-BE49-F238E27FC236}">
                <a16:creationId xmlns:a16="http://schemas.microsoft.com/office/drawing/2014/main" id="{5A24FACE-185F-491D-A4A9-6DB786DA4E68}"/>
              </a:ext>
            </a:extLst>
          </p:cNvPr>
          <p:cNvCxnSpPr/>
          <p:nvPr/>
        </p:nvCxnSpPr>
        <p:spPr>
          <a:xfrm>
            <a:off x="288000" y="914398"/>
            <a:ext cx="14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
            <a:extLst>
              <a:ext uri="{FF2B5EF4-FFF2-40B4-BE49-F238E27FC236}">
                <a16:creationId xmlns:a16="http://schemas.microsoft.com/office/drawing/2014/main" id="{E597138D-1478-478D-B28B-2BC29BE3B48D}"/>
              </a:ext>
            </a:extLst>
          </p:cNvPr>
          <p:cNvSpPr>
            <a:spLocks noGrp="1"/>
          </p:cNvSpPr>
          <p:nvPr>
            <p:ph type="body" sz="quarter" idx="17" hasCustomPrompt="1"/>
          </p:nvPr>
        </p:nvSpPr>
        <p:spPr>
          <a:xfrm>
            <a:off x="288000" y="526339"/>
            <a:ext cx="11664000" cy="264145"/>
          </a:xfrm>
        </p:spPr>
        <p:txBody>
          <a:bodyPr lIns="0" tIns="0" rIns="0" bIns="0">
            <a:noAutofit/>
          </a:bodyPr>
          <a:lstStyle>
            <a:lvl1pPr>
              <a:lnSpc>
                <a:spcPct val="100000"/>
              </a:lnSpc>
              <a:spcBef>
                <a:spcPts val="0"/>
              </a:spcBef>
              <a:spcAft>
                <a:spcPts val="600"/>
              </a:spcAft>
              <a:defRPr sz="2000" baseline="0">
                <a:solidFill>
                  <a:schemeClr val="bg2"/>
                </a:solidFill>
                <a:latin typeface="Montserrat Medium" panose="00000600000000000000" pitchFamily="50" charset="0"/>
              </a:defRPr>
            </a:lvl1pPr>
          </a:lstStyle>
          <a:p>
            <a:r>
              <a:rPr lang="en-US" sz="2000"/>
              <a:t>Sub-title</a:t>
            </a:r>
            <a:endParaRPr lang="en-US" sz="2000" dirty="0"/>
          </a:p>
        </p:txBody>
      </p:sp>
      <p:pic>
        <p:nvPicPr>
          <p:cNvPr id="14" name="Graphique 13">
            <a:extLst>
              <a:ext uri="{FF2B5EF4-FFF2-40B4-BE49-F238E27FC236}">
                <a16:creationId xmlns:a16="http://schemas.microsoft.com/office/drawing/2014/main" id="{83FBAB26-1573-456C-9090-21E092059D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008000"/>
            <a:ext cx="1755154" cy="5119200"/>
          </a:xfrm>
          <a:prstGeom prst="rect">
            <a:avLst/>
          </a:prstGeom>
        </p:spPr>
      </p:pic>
      <p:sp>
        <p:nvSpPr>
          <p:cNvPr id="15" name="Espace réservé du texte 3">
            <a:extLst>
              <a:ext uri="{FF2B5EF4-FFF2-40B4-BE49-F238E27FC236}">
                <a16:creationId xmlns:a16="http://schemas.microsoft.com/office/drawing/2014/main" id="{B9285F3C-6DAF-4952-B114-25F0D50CE939}"/>
              </a:ext>
            </a:extLst>
          </p:cNvPr>
          <p:cNvSpPr>
            <a:spLocks noGrp="1"/>
          </p:cNvSpPr>
          <p:nvPr>
            <p:ph type="body" sz="quarter" idx="14" hasCustomPrompt="1"/>
          </p:nvPr>
        </p:nvSpPr>
        <p:spPr>
          <a:xfrm>
            <a:off x="136163" y="2005653"/>
            <a:ext cx="1464037" cy="3301817"/>
          </a:xfrm>
          <a:prstGeom prst="rect">
            <a:avLst/>
          </a:prstGeom>
        </p:spPr>
        <p:txBody>
          <a:bodyPr anchor="ctr">
            <a:normAutofit/>
          </a:bodyPr>
          <a:lstStyle>
            <a:lvl1pPr algn="l">
              <a:defRPr lang="fr-FR" sz="1400" b="0" kern="1200" baseline="0" dirty="0" smtClean="0">
                <a:solidFill>
                  <a:schemeClr val="bg1"/>
                </a:solidFill>
                <a:latin typeface="Montserrat Medium" panose="00000600000000000000" pitchFamily="50" charset="0"/>
                <a:ea typeface="+mn-ea"/>
                <a:cs typeface="+mn-cs"/>
              </a:defRPr>
            </a:lvl1pPr>
            <a:lvl2pPr algn="just">
              <a:defRPr lang="fr-FR" sz="1800" kern="1200" baseline="0" dirty="0" smtClean="0">
                <a:solidFill>
                  <a:srgbClr val="1F3564"/>
                </a:solidFill>
                <a:latin typeface="Montserrat Light" panose="00000400000000000000" pitchFamily="50" charset="0"/>
                <a:ea typeface="+mn-ea"/>
                <a:cs typeface="+mn-cs"/>
              </a:defRPr>
            </a:lvl2pPr>
            <a:lvl3pPr>
              <a:defRPr sz="1800" baseline="0">
                <a:solidFill>
                  <a:srgbClr val="7E8C8D"/>
                </a:solidFill>
                <a:latin typeface="Montserrat Light" panose="00000400000000000000" pitchFamily="50" charset="0"/>
              </a:defRPr>
            </a:lvl3pPr>
            <a:lvl4pPr>
              <a:defRPr sz="1800">
                <a:solidFill>
                  <a:srgbClr val="FFC000"/>
                </a:solidFill>
                <a:latin typeface="Montserrat Light" panose="00000400000000000000" pitchFamily="50" charset="0"/>
              </a:defRPr>
            </a:lvl4pPr>
          </a:lstStyle>
          <a:p>
            <a:pPr marL="0" lvl="0" indent="0" algn="l" defTabSz="914400" rtl="0" eaLnBrk="1" latinLnBrk="0" hangingPunct="1">
              <a:lnSpc>
                <a:spcPct val="90000"/>
              </a:lnSpc>
              <a:spcBef>
                <a:spcPts val="1000"/>
              </a:spcBef>
              <a:buFont typeface="Arial" panose="020B0604020202020204" pitchFamily="34" charset="0"/>
              <a:buNone/>
            </a:pPr>
            <a:r>
              <a:rPr lang="en-US" noProof="0" dirty="0"/>
              <a:t>Your text</a:t>
            </a:r>
          </a:p>
        </p:txBody>
      </p:sp>
      <p:pic>
        <p:nvPicPr>
          <p:cNvPr id="17" name="Picture 16" descr="Icon&#10;&#10;Description automatically generated">
            <a:extLst>
              <a:ext uri="{FF2B5EF4-FFF2-40B4-BE49-F238E27FC236}">
                <a16:creationId xmlns:a16="http://schemas.microsoft.com/office/drawing/2014/main" id="{31D08D84-4F4E-4A5C-96F4-71F1A4861AD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2205" y="6400869"/>
            <a:ext cx="943432" cy="338063"/>
          </a:xfrm>
          <a:prstGeom prst="rect">
            <a:avLst/>
          </a:prstGeom>
        </p:spPr>
      </p:pic>
    </p:spTree>
    <p:extLst>
      <p:ext uri="{BB962C8B-B14F-4D97-AF65-F5344CB8AC3E}">
        <p14:creationId xmlns:p14="http://schemas.microsoft.com/office/powerpoint/2010/main" val="3518437652"/>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ynthesis slide (with blue circle)">
    <p:spTree>
      <p:nvGrpSpPr>
        <p:cNvPr id="1" name=""/>
        <p:cNvGrpSpPr/>
        <p:nvPr/>
      </p:nvGrpSpPr>
      <p:grpSpPr>
        <a:xfrm>
          <a:off x="0" y="0"/>
          <a:ext cx="0" cy="0"/>
          <a:chOff x="0" y="0"/>
          <a:chExt cx="0" cy="0"/>
        </a:xfrm>
      </p:grpSpPr>
      <p:pic>
        <p:nvPicPr>
          <p:cNvPr id="3" name="Graphique 2">
            <a:extLst>
              <a:ext uri="{FF2B5EF4-FFF2-40B4-BE49-F238E27FC236}">
                <a16:creationId xmlns:a16="http://schemas.microsoft.com/office/drawing/2014/main" id="{D515DE7E-093E-441A-A30A-B949E7464E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008000"/>
            <a:ext cx="1755154" cy="5119200"/>
          </a:xfrm>
          <a:prstGeom prst="rect">
            <a:avLst/>
          </a:prstGeom>
        </p:spPr>
      </p:pic>
      <p:cxnSp>
        <p:nvCxnSpPr>
          <p:cNvPr id="42" name="Connecteur droit 41">
            <a:extLst>
              <a:ext uri="{FF2B5EF4-FFF2-40B4-BE49-F238E27FC236}">
                <a16:creationId xmlns:a16="http://schemas.microsoft.com/office/drawing/2014/main" id="{AC3B0853-621F-467F-A386-EF6B0417A61C}"/>
              </a:ext>
            </a:extLst>
          </p:cNvPr>
          <p:cNvCxnSpPr>
            <a:cxnSpLocks/>
          </p:cNvCxnSpPr>
          <p:nvPr/>
        </p:nvCxnSpPr>
        <p:spPr>
          <a:xfrm>
            <a:off x="11573733" y="6458708"/>
            <a:ext cx="0" cy="288000"/>
          </a:xfrm>
          <a:prstGeom prst="line">
            <a:avLst/>
          </a:prstGeom>
          <a:ln w="12700">
            <a:solidFill>
              <a:srgbClr val="7E8C8D"/>
            </a:solidFill>
          </a:ln>
        </p:spPr>
        <p:style>
          <a:lnRef idx="1">
            <a:schemeClr val="accent1"/>
          </a:lnRef>
          <a:fillRef idx="0">
            <a:schemeClr val="accent1"/>
          </a:fillRef>
          <a:effectRef idx="0">
            <a:schemeClr val="accent1"/>
          </a:effectRef>
          <a:fontRef idx="minor">
            <a:schemeClr val="tx1"/>
          </a:fontRef>
        </p:style>
      </p:cxnSp>
      <p:sp>
        <p:nvSpPr>
          <p:cNvPr id="43" name="Espace réservé du numéro de diapositive 5">
            <a:extLst>
              <a:ext uri="{FF2B5EF4-FFF2-40B4-BE49-F238E27FC236}">
                <a16:creationId xmlns:a16="http://schemas.microsoft.com/office/drawing/2014/main" id="{B77BB8D5-E06F-417C-B81D-0F19EE35C972}"/>
              </a:ext>
            </a:extLst>
          </p:cNvPr>
          <p:cNvSpPr>
            <a:spLocks noGrp="1"/>
          </p:cNvSpPr>
          <p:nvPr>
            <p:ph type="sldNum" sz="quarter" idx="11"/>
          </p:nvPr>
        </p:nvSpPr>
        <p:spPr>
          <a:xfrm>
            <a:off x="11693475" y="6420146"/>
            <a:ext cx="498525" cy="365125"/>
          </a:xfrm>
        </p:spPr>
        <p:txBody>
          <a:bodyPr/>
          <a:lstStyle>
            <a:lvl1pPr>
              <a:defRPr>
                <a:solidFill>
                  <a:schemeClr val="tx1"/>
                </a:solidFill>
              </a:defRPr>
            </a:lvl1pPr>
          </a:lstStyle>
          <a:p>
            <a:fld id="{CA7C7E00-0FB3-4106-B2EB-FB917B1FB2F5}" type="slidenum">
              <a:rPr lang="en-US" smtClean="0"/>
              <a:pPr/>
              <a:t>‹#›</a:t>
            </a:fld>
            <a:endParaRPr lang="en-US" dirty="0"/>
          </a:p>
        </p:txBody>
      </p:sp>
      <p:sp>
        <p:nvSpPr>
          <p:cNvPr id="44" name="Espace réservé du pied de page 4">
            <a:extLst>
              <a:ext uri="{FF2B5EF4-FFF2-40B4-BE49-F238E27FC236}">
                <a16:creationId xmlns:a16="http://schemas.microsoft.com/office/drawing/2014/main" id="{71CDAAE0-EEB6-4059-BA70-624EB2204DBB}"/>
              </a:ext>
            </a:extLst>
          </p:cNvPr>
          <p:cNvSpPr>
            <a:spLocks noGrp="1"/>
          </p:cNvSpPr>
          <p:nvPr>
            <p:ph type="ftr" sz="quarter" idx="10"/>
          </p:nvPr>
        </p:nvSpPr>
        <p:spPr>
          <a:xfrm>
            <a:off x="2686567" y="6469255"/>
            <a:ext cx="8821790" cy="266906"/>
          </a:xfrm>
        </p:spPr>
        <p:txBody>
          <a:bodyPr/>
          <a:lstStyle>
            <a:lvl1pPr>
              <a:defRPr>
                <a:solidFill>
                  <a:srgbClr val="7E8C8D"/>
                </a:solidFill>
              </a:defRPr>
            </a:lvl1pPr>
          </a:lstStyle>
          <a:p>
            <a:r>
              <a:rPr lang="en-US" dirty="0"/>
              <a:t>Title | www.yolegroup.com</a:t>
            </a:r>
          </a:p>
        </p:txBody>
      </p:sp>
      <p:pic>
        <p:nvPicPr>
          <p:cNvPr id="45" name="ShowToC">
            <a:hlinkClick r:id="rId4" action="ppaction://hlinksldjump"/>
            <a:extLst>
              <a:ext uri="{FF2B5EF4-FFF2-40B4-BE49-F238E27FC236}">
                <a16:creationId xmlns:a16="http://schemas.microsoft.com/office/drawing/2014/main" id="{80FAB64B-3D6F-407B-AF5C-8F6F533FE9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704108" y="116409"/>
            <a:ext cx="360000" cy="360000"/>
          </a:xfrm>
          <a:prstGeom prst="rect">
            <a:avLst/>
          </a:prstGeom>
        </p:spPr>
      </p:pic>
      <p:sp>
        <p:nvSpPr>
          <p:cNvPr id="19" name="Espace réservé du texte 3">
            <a:extLst>
              <a:ext uri="{FF2B5EF4-FFF2-40B4-BE49-F238E27FC236}">
                <a16:creationId xmlns:a16="http://schemas.microsoft.com/office/drawing/2014/main" id="{865E6005-4140-44B3-A0F8-446F2AFF93B9}"/>
              </a:ext>
            </a:extLst>
          </p:cNvPr>
          <p:cNvSpPr>
            <a:spLocks noGrp="1"/>
          </p:cNvSpPr>
          <p:nvPr>
            <p:ph type="body" sz="quarter" idx="15" hasCustomPrompt="1"/>
          </p:nvPr>
        </p:nvSpPr>
        <p:spPr>
          <a:xfrm>
            <a:off x="2160000" y="1008000"/>
            <a:ext cx="9540000" cy="5184000"/>
          </a:xfrm>
          <a:prstGeom prst="rect">
            <a:avLst/>
          </a:prstGeom>
        </p:spPr>
        <p:txBody>
          <a:bodyPr>
            <a:normAutofit/>
          </a:bodyPr>
          <a:lstStyle>
            <a:lvl1pPr algn="just">
              <a:lnSpc>
                <a:spcPct val="100000"/>
              </a:lnSpc>
              <a:spcBef>
                <a:spcPts val="500"/>
              </a:spcBef>
              <a:spcAft>
                <a:spcPts val="300"/>
              </a:spcAft>
              <a:defRPr lang="fr-FR" sz="1400" kern="1200" baseline="0" dirty="0" smtClean="0">
                <a:solidFill>
                  <a:srgbClr val="00316D"/>
                </a:solidFill>
                <a:latin typeface="Montserrat" panose="02000505000000020004" pitchFamily="2" charset="0"/>
                <a:ea typeface="+mn-ea"/>
                <a:cs typeface="+mn-cs"/>
              </a:defRPr>
            </a:lvl1pPr>
            <a:lvl2pPr algn="just">
              <a:lnSpc>
                <a:spcPct val="100000"/>
              </a:lnSpc>
              <a:spcBef>
                <a:spcPts val="500"/>
              </a:spcBef>
              <a:spcAft>
                <a:spcPts val="300"/>
              </a:spcAft>
              <a:defRPr lang="fr-FR" sz="1400" kern="1200" baseline="0" dirty="0" smtClean="0">
                <a:solidFill>
                  <a:srgbClr val="7E8C8D"/>
                </a:solidFill>
                <a:latin typeface="Montserrat" panose="02000505000000020004" pitchFamily="2" charset="0"/>
                <a:ea typeface="+mn-ea"/>
                <a:cs typeface="+mn-cs"/>
              </a:defRPr>
            </a:lvl2pPr>
            <a:lvl3pPr>
              <a:lnSpc>
                <a:spcPct val="100000"/>
              </a:lnSpc>
              <a:spcBef>
                <a:spcPts val="500"/>
              </a:spcBef>
              <a:spcAft>
                <a:spcPts val="300"/>
              </a:spcAft>
              <a:defRPr sz="1400" baseline="0">
                <a:solidFill>
                  <a:schemeClr val="bg2"/>
                </a:solidFill>
                <a:latin typeface="Montserrat" panose="02000505000000020004" pitchFamily="2" charset="0"/>
              </a:defRPr>
            </a:lvl3pPr>
            <a:lvl4pPr marL="1657350" indent="-285750">
              <a:lnSpc>
                <a:spcPct val="100000"/>
              </a:lnSpc>
              <a:spcAft>
                <a:spcPts val="300"/>
              </a:spcAft>
              <a:buFont typeface="Courier New" panose="02070309020205020404" pitchFamily="49" charset="0"/>
              <a:buChar char="o"/>
              <a:defRPr sz="1400">
                <a:solidFill>
                  <a:schemeClr val="tx1"/>
                </a:solidFill>
                <a:latin typeface="Montserrat" panose="02000505000000020004" pitchFamily="2" charset="0"/>
              </a:defRPr>
            </a:lvl4pPr>
          </a:lstStyle>
          <a:p>
            <a:pPr lvl="0"/>
            <a:r>
              <a:rPr lang="en-US" dirty="0"/>
              <a:t>Your text</a:t>
            </a:r>
          </a:p>
          <a:p>
            <a:pPr lvl="1"/>
            <a:r>
              <a:rPr lang="en-US" dirty="0"/>
              <a:t>Second level</a:t>
            </a:r>
          </a:p>
          <a:p>
            <a:pPr lvl="2"/>
            <a:r>
              <a:rPr lang="en-US" dirty="0"/>
              <a:t>Third level</a:t>
            </a:r>
          </a:p>
          <a:p>
            <a:pPr lvl="3"/>
            <a:r>
              <a:rPr lang="en-US" dirty="0"/>
              <a:t>Fourth level</a:t>
            </a:r>
          </a:p>
        </p:txBody>
      </p:sp>
      <p:cxnSp>
        <p:nvCxnSpPr>
          <p:cNvPr id="20" name="Connecteur droit 19">
            <a:extLst>
              <a:ext uri="{FF2B5EF4-FFF2-40B4-BE49-F238E27FC236}">
                <a16:creationId xmlns:a16="http://schemas.microsoft.com/office/drawing/2014/main" id="{CE2B0673-4C59-40B3-BBB3-FC8969384188}"/>
              </a:ext>
            </a:extLst>
          </p:cNvPr>
          <p:cNvCxnSpPr/>
          <p:nvPr/>
        </p:nvCxnSpPr>
        <p:spPr>
          <a:xfrm>
            <a:off x="288000" y="669847"/>
            <a:ext cx="14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re 1">
            <a:extLst>
              <a:ext uri="{FF2B5EF4-FFF2-40B4-BE49-F238E27FC236}">
                <a16:creationId xmlns:a16="http://schemas.microsoft.com/office/drawing/2014/main" id="{E854017A-BDF2-4948-B018-FFA1799A1BF7}"/>
              </a:ext>
            </a:extLst>
          </p:cNvPr>
          <p:cNvSpPr>
            <a:spLocks noGrp="1"/>
          </p:cNvSpPr>
          <p:nvPr>
            <p:ph type="title" hasCustomPrompt="1"/>
          </p:nvPr>
        </p:nvSpPr>
        <p:spPr>
          <a:xfrm>
            <a:off x="288000" y="216000"/>
            <a:ext cx="11160000" cy="301714"/>
          </a:xfrm>
        </p:spPr>
        <p:txBody>
          <a:bodyPr lIns="0" tIns="0" rIns="0" bIns="0"/>
          <a:lstStyle>
            <a:lvl1pPr>
              <a:defRPr cap="all" baseline="0"/>
            </a:lvl1pPr>
          </a:lstStyle>
          <a:p>
            <a:r>
              <a:rPr lang="en-US"/>
              <a:t>TITLE</a:t>
            </a:r>
            <a:endParaRPr lang="en-US" dirty="0"/>
          </a:p>
        </p:txBody>
      </p:sp>
      <p:sp>
        <p:nvSpPr>
          <p:cNvPr id="15" name="Espace réservé du texte 3">
            <a:extLst>
              <a:ext uri="{FF2B5EF4-FFF2-40B4-BE49-F238E27FC236}">
                <a16:creationId xmlns:a16="http://schemas.microsoft.com/office/drawing/2014/main" id="{091FCE65-950F-49C7-8D17-26D1720D1E40}"/>
              </a:ext>
            </a:extLst>
          </p:cNvPr>
          <p:cNvSpPr>
            <a:spLocks noGrp="1"/>
          </p:cNvSpPr>
          <p:nvPr>
            <p:ph type="body" sz="quarter" idx="14" hasCustomPrompt="1"/>
          </p:nvPr>
        </p:nvSpPr>
        <p:spPr>
          <a:xfrm>
            <a:off x="136163" y="2005653"/>
            <a:ext cx="1464037" cy="3301817"/>
          </a:xfrm>
          <a:prstGeom prst="rect">
            <a:avLst/>
          </a:prstGeom>
        </p:spPr>
        <p:txBody>
          <a:bodyPr anchor="ctr">
            <a:normAutofit/>
          </a:bodyPr>
          <a:lstStyle>
            <a:lvl1pPr algn="l">
              <a:defRPr lang="fr-FR" sz="1400" b="0" kern="1200" baseline="0" dirty="0" smtClean="0">
                <a:solidFill>
                  <a:schemeClr val="bg1"/>
                </a:solidFill>
                <a:latin typeface="Montserrat Medium" panose="00000600000000000000" pitchFamily="50" charset="0"/>
                <a:ea typeface="+mn-ea"/>
                <a:cs typeface="+mn-cs"/>
              </a:defRPr>
            </a:lvl1pPr>
            <a:lvl2pPr algn="just">
              <a:defRPr lang="fr-FR" sz="1800" kern="1200" baseline="0" dirty="0" smtClean="0">
                <a:solidFill>
                  <a:srgbClr val="1F3564"/>
                </a:solidFill>
                <a:latin typeface="Montserrat Light" panose="00000400000000000000" pitchFamily="50" charset="0"/>
                <a:ea typeface="+mn-ea"/>
                <a:cs typeface="+mn-cs"/>
              </a:defRPr>
            </a:lvl2pPr>
            <a:lvl3pPr>
              <a:defRPr sz="1800" baseline="0">
                <a:solidFill>
                  <a:srgbClr val="7E8C8D"/>
                </a:solidFill>
                <a:latin typeface="Montserrat Light" panose="00000400000000000000" pitchFamily="50" charset="0"/>
              </a:defRPr>
            </a:lvl3pPr>
            <a:lvl4pPr>
              <a:defRPr sz="1800">
                <a:solidFill>
                  <a:srgbClr val="FFC000"/>
                </a:solidFill>
                <a:latin typeface="Montserrat Light" panose="00000400000000000000" pitchFamily="50" charset="0"/>
              </a:defRPr>
            </a:lvl4pPr>
          </a:lstStyle>
          <a:p>
            <a:pPr marL="0" lvl="0" indent="0" algn="l" defTabSz="914400" rtl="0" eaLnBrk="1" latinLnBrk="0" hangingPunct="1">
              <a:lnSpc>
                <a:spcPct val="90000"/>
              </a:lnSpc>
              <a:spcBef>
                <a:spcPts val="1000"/>
              </a:spcBef>
              <a:buFont typeface="Arial" panose="020B0604020202020204" pitchFamily="34" charset="0"/>
              <a:buNone/>
            </a:pPr>
            <a:r>
              <a:rPr lang="en-US" noProof="0" dirty="0"/>
              <a:t>Your text</a:t>
            </a:r>
          </a:p>
        </p:txBody>
      </p:sp>
      <p:pic>
        <p:nvPicPr>
          <p:cNvPr id="12" name="Picture 11" descr="Icon&#10;&#10;Description automatically generated">
            <a:extLst>
              <a:ext uri="{FF2B5EF4-FFF2-40B4-BE49-F238E27FC236}">
                <a16:creationId xmlns:a16="http://schemas.microsoft.com/office/drawing/2014/main" id="{96A9DEEE-8CE5-4FD6-94F8-146B95CF8E4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2205" y="6400869"/>
            <a:ext cx="943432" cy="338063"/>
          </a:xfrm>
          <a:prstGeom prst="rect">
            <a:avLst/>
          </a:prstGeom>
        </p:spPr>
      </p:pic>
    </p:spTree>
    <p:extLst>
      <p:ext uri="{BB962C8B-B14F-4D97-AF65-F5344CB8AC3E}">
        <p14:creationId xmlns:p14="http://schemas.microsoft.com/office/powerpoint/2010/main" val="1397701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ynthesis slide + sub-title">
    <p:spTree>
      <p:nvGrpSpPr>
        <p:cNvPr id="1" name=""/>
        <p:cNvGrpSpPr/>
        <p:nvPr/>
      </p:nvGrpSpPr>
      <p:grpSpPr>
        <a:xfrm>
          <a:off x="0" y="0"/>
          <a:ext cx="0" cy="0"/>
          <a:chOff x="0" y="0"/>
          <a:chExt cx="0" cy="0"/>
        </a:xfrm>
      </p:grpSpPr>
      <p:cxnSp>
        <p:nvCxnSpPr>
          <p:cNvPr id="34" name="Connecteur droit 33">
            <a:extLst>
              <a:ext uri="{FF2B5EF4-FFF2-40B4-BE49-F238E27FC236}">
                <a16:creationId xmlns:a16="http://schemas.microsoft.com/office/drawing/2014/main" id="{227DFDEA-B21D-4A39-B06F-10AAF89BF3D1}"/>
              </a:ext>
            </a:extLst>
          </p:cNvPr>
          <p:cNvCxnSpPr>
            <a:cxnSpLocks/>
          </p:cNvCxnSpPr>
          <p:nvPr/>
        </p:nvCxnSpPr>
        <p:spPr>
          <a:xfrm>
            <a:off x="11573733" y="6458708"/>
            <a:ext cx="0" cy="288000"/>
          </a:xfrm>
          <a:prstGeom prst="line">
            <a:avLst/>
          </a:prstGeom>
          <a:ln w="12700">
            <a:solidFill>
              <a:srgbClr val="7E8C8D"/>
            </a:solidFill>
          </a:ln>
        </p:spPr>
        <p:style>
          <a:lnRef idx="1">
            <a:schemeClr val="accent1"/>
          </a:lnRef>
          <a:fillRef idx="0">
            <a:schemeClr val="accent1"/>
          </a:fillRef>
          <a:effectRef idx="0">
            <a:schemeClr val="accent1"/>
          </a:effectRef>
          <a:fontRef idx="minor">
            <a:schemeClr val="tx1"/>
          </a:fontRef>
        </p:style>
      </p:cxnSp>
      <p:sp>
        <p:nvSpPr>
          <p:cNvPr id="35" name="Espace réservé du numéro de diapositive 5">
            <a:extLst>
              <a:ext uri="{FF2B5EF4-FFF2-40B4-BE49-F238E27FC236}">
                <a16:creationId xmlns:a16="http://schemas.microsoft.com/office/drawing/2014/main" id="{BAD9CACF-A82E-4D79-9BFD-F48DEEC79596}"/>
              </a:ext>
            </a:extLst>
          </p:cNvPr>
          <p:cNvSpPr>
            <a:spLocks noGrp="1"/>
          </p:cNvSpPr>
          <p:nvPr>
            <p:ph type="sldNum" sz="quarter" idx="11"/>
          </p:nvPr>
        </p:nvSpPr>
        <p:spPr>
          <a:xfrm>
            <a:off x="11693475" y="6420146"/>
            <a:ext cx="498525" cy="365125"/>
          </a:xfrm>
        </p:spPr>
        <p:txBody>
          <a:bodyPr/>
          <a:lstStyle>
            <a:lvl1pPr>
              <a:defRPr>
                <a:solidFill>
                  <a:schemeClr val="tx1"/>
                </a:solidFill>
              </a:defRPr>
            </a:lvl1pPr>
          </a:lstStyle>
          <a:p>
            <a:fld id="{CA7C7E00-0FB3-4106-B2EB-FB917B1FB2F5}" type="slidenum">
              <a:rPr lang="en-US" smtClean="0"/>
              <a:pPr/>
              <a:t>‹#›</a:t>
            </a:fld>
            <a:endParaRPr lang="en-US" dirty="0"/>
          </a:p>
        </p:txBody>
      </p:sp>
      <p:sp>
        <p:nvSpPr>
          <p:cNvPr id="36" name="Espace réservé du pied de page 4">
            <a:extLst>
              <a:ext uri="{FF2B5EF4-FFF2-40B4-BE49-F238E27FC236}">
                <a16:creationId xmlns:a16="http://schemas.microsoft.com/office/drawing/2014/main" id="{3A13CF91-F63B-4603-A8F5-1C3994E40B01}"/>
              </a:ext>
            </a:extLst>
          </p:cNvPr>
          <p:cNvSpPr>
            <a:spLocks noGrp="1"/>
          </p:cNvSpPr>
          <p:nvPr>
            <p:ph type="ftr" sz="quarter" idx="10"/>
          </p:nvPr>
        </p:nvSpPr>
        <p:spPr>
          <a:xfrm>
            <a:off x="2686567" y="6469255"/>
            <a:ext cx="8821790" cy="266906"/>
          </a:xfrm>
        </p:spPr>
        <p:txBody>
          <a:bodyPr/>
          <a:lstStyle>
            <a:lvl1pPr>
              <a:defRPr>
                <a:solidFill>
                  <a:srgbClr val="7E8C8D"/>
                </a:solidFill>
              </a:defRPr>
            </a:lvl1pPr>
          </a:lstStyle>
          <a:p>
            <a:r>
              <a:rPr lang="en-US" dirty="0"/>
              <a:t>Title | www.yolegroup.com</a:t>
            </a:r>
          </a:p>
        </p:txBody>
      </p:sp>
      <p:pic>
        <p:nvPicPr>
          <p:cNvPr id="37" name="ShowToC">
            <a:hlinkClick r:id="rId2" action="ppaction://hlinksldjump"/>
            <a:extLst>
              <a:ext uri="{FF2B5EF4-FFF2-40B4-BE49-F238E27FC236}">
                <a16:creationId xmlns:a16="http://schemas.microsoft.com/office/drawing/2014/main" id="{1DD57394-E699-4E84-8194-947F9DB0B0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04108" y="116409"/>
            <a:ext cx="360000" cy="360000"/>
          </a:xfrm>
          <a:prstGeom prst="rect">
            <a:avLst/>
          </a:prstGeom>
        </p:spPr>
      </p:pic>
      <p:sp>
        <p:nvSpPr>
          <p:cNvPr id="18" name="Espace réservé du texte 3">
            <a:extLst>
              <a:ext uri="{FF2B5EF4-FFF2-40B4-BE49-F238E27FC236}">
                <a16:creationId xmlns:a16="http://schemas.microsoft.com/office/drawing/2014/main" id="{B70505B3-E552-49CA-A96F-A40E058C4371}"/>
              </a:ext>
            </a:extLst>
          </p:cNvPr>
          <p:cNvSpPr>
            <a:spLocks noGrp="1"/>
          </p:cNvSpPr>
          <p:nvPr>
            <p:ph type="body" sz="quarter" idx="15" hasCustomPrompt="1"/>
          </p:nvPr>
        </p:nvSpPr>
        <p:spPr>
          <a:xfrm>
            <a:off x="431999" y="1188000"/>
            <a:ext cx="11232000" cy="4968000"/>
          </a:xfrm>
          <a:prstGeom prst="rect">
            <a:avLst/>
          </a:prstGeom>
        </p:spPr>
        <p:txBody>
          <a:bodyPr>
            <a:normAutofit/>
          </a:bodyPr>
          <a:lstStyle>
            <a:lvl1pPr algn="just">
              <a:lnSpc>
                <a:spcPct val="100000"/>
              </a:lnSpc>
              <a:spcBef>
                <a:spcPts val="500"/>
              </a:spcBef>
              <a:spcAft>
                <a:spcPts val="300"/>
              </a:spcAft>
              <a:defRPr lang="fr-FR" sz="1400" kern="1200" baseline="0" dirty="0" smtClean="0">
                <a:solidFill>
                  <a:srgbClr val="00316D"/>
                </a:solidFill>
                <a:latin typeface="Montserrat" panose="02000505000000020004" pitchFamily="2" charset="0"/>
                <a:ea typeface="+mn-ea"/>
                <a:cs typeface="+mn-cs"/>
              </a:defRPr>
            </a:lvl1pPr>
            <a:lvl2pPr algn="just">
              <a:lnSpc>
                <a:spcPct val="100000"/>
              </a:lnSpc>
              <a:spcBef>
                <a:spcPts val="500"/>
              </a:spcBef>
              <a:spcAft>
                <a:spcPts val="300"/>
              </a:spcAft>
              <a:defRPr lang="fr-FR" sz="1400" kern="1200" baseline="0" dirty="0" smtClean="0">
                <a:solidFill>
                  <a:srgbClr val="7E8C8D"/>
                </a:solidFill>
                <a:latin typeface="Montserrat" panose="02000505000000020004" pitchFamily="2" charset="0"/>
                <a:ea typeface="+mn-ea"/>
                <a:cs typeface="+mn-cs"/>
              </a:defRPr>
            </a:lvl2pPr>
            <a:lvl3pPr>
              <a:lnSpc>
                <a:spcPct val="100000"/>
              </a:lnSpc>
              <a:spcBef>
                <a:spcPts val="500"/>
              </a:spcBef>
              <a:spcAft>
                <a:spcPts val="300"/>
              </a:spcAft>
              <a:defRPr sz="1400" baseline="0">
                <a:solidFill>
                  <a:schemeClr val="bg2"/>
                </a:solidFill>
                <a:latin typeface="Montserrat" panose="02000505000000020004" pitchFamily="2" charset="0"/>
              </a:defRPr>
            </a:lvl3pPr>
            <a:lvl4pPr marL="1657350" indent="-285750">
              <a:lnSpc>
                <a:spcPct val="100000"/>
              </a:lnSpc>
              <a:spcAft>
                <a:spcPts val="300"/>
              </a:spcAft>
              <a:buFont typeface="Courier New" panose="02070309020205020404" pitchFamily="49" charset="0"/>
              <a:buChar char="o"/>
              <a:defRPr sz="1400">
                <a:solidFill>
                  <a:schemeClr val="tx1"/>
                </a:solidFill>
                <a:latin typeface="Montserrat" panose="02000505000000020004" pitchFamily="2" charset="0"/>
              </a:defRPr>
            </a:lvl4pPr>
          </a:lstStyle>
          <a:p>
            <a:pPr lvl="0"/>
            <a:r>
              <a:rPr lang="en-US"/>
              <a:t>Your text</a:t>
            </a:r>
          </a:p>
          <a:p>
            <a:pPr lvl="1"/>
            <a:r>
              <a:rPr lang="en-US"/>
              <a:t>Second level</a:t>
            </a:r>
          </a:p>
          <a:p>
            <a:pPr lvl="2"/>
            <a:r>
              <a:rPr lang="en-US"/>
              <a:t>Third level</a:t>
            </a:r>
          </a:p>
          <a:p>
            <a:pPr lvl="3"/>
            <a:r>
              <a:rPr lang="en-US"/>
              <a:t>Fourth level</a:t>
            </a:r>
            <a:endParaRPr lang="en-US" dirty="0"/>
          </a:p>
        </p:txBody>
      </p:sp>
      <p:cxnSp>
        <p:nvCxnSpPr>
          <p:cNvPr id="25" name="Connecteur droit 24">
            <a:extLst>
              <a:ext uri="{FF2B5EF4-FFF2-40B4-BE49-F238E27FC236}">
                <a16:creationId xmlns:a16="http://schemas.microsoft.com/office/drawing/2014/main" id="{3A7E4B84-88CA-44D7-A4D7-6ACEA5D483D1}"/>
              </a:ext>
            </a:extLst>
          </p:cNvPr>
          <p:cNvCxnSpPr/>
          <p:nvPr/>
        </p:nvCxnSpPr>
        <p:spPr>
          <a:xfrm>
            <a:off x="288000" y="914398"/>
            <a:ext cx="14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itre 1">
            <a:extLst>
              <a:ext uri="{FF2B5EF4-FFF2-40B4-BE49-F238E27FC236}">
                <a16:creationId xmlns:a16="http://schemas.microsoft.com/office/drawing/2014/main" id="{CA45B213-1810-4190-A7EA-95FAAAE6AEAC}"/>
              </a:ext>
            </a:extLst>
          </p:cNvPr>
          <p:cNvSpPr>
            <a:spLocks noGrp="1"/>
          </p:cNvSpPr>
          <p:nvPr>
            <p:ph type="title" hasCustomPrompt="1"/>
          </p:nvPr>
        </p:nvSpPr>
        <p:spPr>
          <a:xfrm>
            <a:off x="288000" y="216000"/>
            <a:ext cx="11160000" cy="301714"/>
          </a:xfrm>
        </p:spPr>
        <p:txBody>
          <a:bodyPr lIns="0" tIns="0" rIns="0" bIns="0"/>
          <a:lstStyle>
            <a:lvl1pPr>
              <a:defRPr cap="all" baseline="0"/>
            </a:lvl1pPr>
          </a:lstStyle>
          <a:p>
            <a:r>
              <a:rPr lang="en-US"/>
              <a:t>TITLE</a:t>
            </a:r>
            <a:endParaRPr lang="en-US" dirty="0"/>
          </a:p>
        </p:txBody>
      </p:sp>
      <p:sp>
        <p:nvSpPr>
          <p:cNvPr id="11" name="Espace réservé du texte 4">
            <a:extLst>
              <a:ext uri="{FF2B5EF4-FFF2-40B4-BE49-F238E27FC236}">
                <a16:creationId xmlns:a16="http://schemas.microsoft.com/office/drawing/2014/main" id="{A5EBD130-CBBE-4F73-A53F-BD603068AC10}"/>
              </a:ext>
            </a:extLst>
          </p:cNvPr>
          <p:cNvSpPr>
            <a:spLocks noGrp="1"/>
          </p:cNvSpPr>
          <p:nvPr>
            <p:ph type="body" sz="quarter" idx="17" hasCustomPrompt="1"/>
          </p:nvPr>
        </p:nvSpPr>
        <p:spPr>
          <a:xfrm>
            <a:off x="288000" y="526339"/>
            <a:ext cx="11664000" cy="264145"/>
          </a:xfrm>
        </p:spPr>
        <p:txBody>
          <a:bodyPr lIns="0" tIns="0" rIns="0" bIns="0">
            <a:noAutofit/>
          </a:bodyPr>
          <a:lstStyle>
            <a:lvl1pPr>
              <a:lnSpc>
                <a:spcPct val="100000"/>
              </a:lnSpc>
              <a:spcBef>
                <a:spcPts val="0"/>
              </a:spcBef>
              <a:spcAft>
                <a:spcPts val="600"/>
              </a:spcAft>
              <a:defRPr sz="2000" baseline="0">
                <a:solidFill>
                  <a:schemeClr val="bg2"/>
                </a:solidFill>
                <a:latin typeface="Montserrat Medium" panose="00000600000000000000" pitchFamily="50" charset="0"/>
              </a:defRPr>
            </a:lvl1pPr>
          </a:lstStyle>
          <a:p>
            <a:r>
              <a:rPr lang="en-US" sz="2000"/>
              <a:t>Sub-title</a:t>
            </a:r>
            <a:endParaRPr lang="en-US" sz="2000" dirty="0"/>
          </a:p>
        </p:txBody>
      </p:sp>
      <p:pic>
        <p:nvPicPr>
          <p:cNvPr id="12" name="Picture 11" descr="Icon&#10;&#10;Description automatically generated">
            <a:extLst>
              <a:ext uri="{FF2B5EF4-FFF2-40B4-BE49-F238E27FC236}">
                <a16:creationId xmlns:a16="http://schemas.microsoft.com/office/drawing/2014/main" id="{682C0F8B-8519-4BD4-9029-BD04D66B9FC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2205" y="6400869"/>
            <a:ext cx="943432" cy="338063"/>
          </a:xfrm>
          <a:prstGeom prst="rect">
            <a:avLst/>
          </a:prstGeom>
        </p:spPr>
      </p:pic>
    </p:spTree>
    <p:extLst>
      <p:ext uri="{BB962C8B-B14F-4D97-AF65-F5344CB8AC3E}">
        <p14:creationId xmlns:p14="http://schemas.microsoft.com/office/powerpoint/2010/main" val="30113178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ynthesis slide">
    <p:spTree>
      <p:nvGrpSpPr>
        <p:cNvPr id="1" name=""/>
        <p:cNvGrpSpPr/>
        <p:nvPr/>
      </p:nvGrpSpPr>
      <p:grpSpPr>
        <a:xfrm>
          <a:off x="0" y="0"/>
          <a:ext cx="0" cy="0"/>
          <a:chOff x="0" y="0"/>
          <a:chExt cx="0" cy="0"/>
        </a:xfrm>
      </p:grpSpPr>
      <p:cxnSp>
        <p:nvCxnSpPr>
          <p:cNvPr id="24" name="Connecteur droit 23">
            <a:extLst>
              <a:ext uri="{FF2B5EF4-FFF2-40B4-BE49-F238E27FC236}">
                <a16:creationId xmlns:a16="http://schemas.microsoft.com/office/drawing/2014/main" id="{A3F73A00-B12C-4605-AFEA-05578350DACE}"/>
              </a:ext>
            </a:extLst>
          </p:cNvPr>
          <p:cNvCxnSpPr>
            <a:cxnSpLocks/>
          </p:cNvCxnSpPr>
          <p:nvPr/>
        </p:nvCxnSpPr>
        <p:spPr>
          <a:xfrm>
            <a:off x="11573733" y="6458708"/>
            <a:ext cx="0" cy="288000"/>
          </a:xfrm>
          <a:prstGeom prst="line">
            <a:avLst/>
          </a:prstGeom>
          <a:ln w="12700">
            <a:solidFill>
              <a:srgbClr val="7E8C8D"/>
            </a:solidFill>
          </a:ln>
        </p:spPr>
        <p:style>
          <a:lnRef idx="1">
            <a:schemeClr val="accent1"/>
          </a:lnRef>
          <a:fillRef idx="0">
            <a:schemeClr val="accent1"/>
          </a:fillRef>
          <a:effectRef idx="0">
            <a:schemeClr val="accent1"/>
          </a:effectRef>
          <a:fontRef idx="minor">
            <a:schemeClr val="tx1"/>
          </a:fontRef>
        </p:style>
      </p:cxnSp>
      <p:sp>
        <p:nvSpPr>
          <p:cNvPr id="25" name="Espace réservé du numéro de diapositive 5">
            <a:extLst>
              <a:ext uri="{FF2B5EF4-FFF2-40B4-BE49-F238E27FC236}">
                <a16:creationId xmlns:a16="http://schemas.microsoft.com/office/drawing/2014/main" id="{DA5A245C-291B-44F9-8BD4-3B2E2F1BE06F}"/>
              </a:ext>
            </a:extLst>
          </p:cNvPr>
          <p:cNvSpPr>
            <a:spLocks noGrp="1"/>
          </p:cNvSpPr>
          <p:nvPr>
            <p:ph type="sldNum" sz="quarter" idx="11"/>
          </p:nvPr>
        </p:nvSpPr>
        <p:spPr>
          <a:xfrm>
            <a:off x="11693475" y="6420146"/>
            <a:ext cx="498525" cy="365125"/>
          </a:xfrm>
        </p:spPr>
        <p:txBody>
          <a:bodyPr/>
          <a:lstStyle>
            <a:lvl1pPr>
              <a:defRPr>
                <a:solidFill>
                  <a:schemeClr val="tx1"/>
                </a:solidFill>
              </a:defRPr>
            </a:lvl1pPr>
          </a:lstStyle>
          <a:p>
            <a:fld id="{CA7C7E00-0FB3-4106-B2EB-FB917B1FB2F5}" type="slidenum">
              <a:rPr lang="en-US" smtClean="0"/>
              <a:pPr/>
              <a:t>‹#›</a:t>
            </a:fld>
            <a:endParaRPr lang="en-US" dirty="0"/>
          </a:p>
        </p:txBody>
      </p:sp>
      <p:sp>
        <p:nvSpPr>
          <p:cNvPr id="26" name="Espace réservé du pied de page 4">
            <a:extLst>
              <a:ext uri="{FF2B5EF4-FFF2-40B4-BE49-F238E27FC236}">
                <a16:creationId xmlns:a16="http://schemas.microsoft.com/office/drawing/2014/main" id="{4712C48E-0BE8-43BB-B502-D6F31A9BD01D}"/>
              </a:ext>
            </a:extLst>
          </p:cNvPr>
          <p:cNvSpPr>
            <a:spLocks noGrp="1"/>
          </p:cNvSpPr>
          <p:nvPr>
            <p:ph type="ftr" sz="quarter" idx="10"/>
          </p:nvPr>
        </p:nvSpPr>
        <p:spPr>
          <a:xfrm>
            <a:off x="2686567" y="6469255"/>
            <a:ext cx="8821790" cy="266906"/>
          </a:xfrm>
        </p:spPr>
        <p:txBody>
          <a:bodyPr/>
          <a:lstStyle>
            <a:lvl1pPr>
              <a:defRPr>
                <a:solidFill>
                  <a:srgbClr val="7E8C8D"/>
                </a:solidFill>
              </a:defRPr>
            </a:lvl1pPr>
          </a:lstStyle>
          <a:p>
            <a:r>
              <a:rPr lang="en-US" dirty="0"/>
              <a:t>Webinar on AI-Enabled Microcontrollers | www.yolegroup.com</a:t>
            </a:r>
          </a:p>
        </p:txBody>
      </p:sp>
      <p:pic>
        <p:nvPicPr>
          <p:cNvPr id="27" name="ShowToC">
            <a:hlinkClick r:id="rId2" action="ppaction://hlinksldjump"/>
            <a:extLst>
              <a:ext uri="{FF2B5EF4-FFF2-40B4-BE49-F238E27FC236}">
                <a16:creationId xmlns:a16="http://schemas.microsoft.com/office/drawing/2014/main" id="{513326AD-A820-4E15-B295-1AEE98D97A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04108" y="116409"/>
            <a:ext cx="360000" cy="360000"/>
          </a:xfrm>
          <a:prstGeom prst="rect">
            <a:avLst/>
          </a:prstGeom>
        </p:spPr>
      </p:pic>
      <p:sp>
        <p:nvSpPr>
          <p:cNvPr id="29" name="Espace réservé du texte 3">
            <a:extLst>
              <a:ext uri="{FF2B5EF4-FFF2-40B4-BE49-F238E27FC236}">
                <a16:creationId xmlns:a16="http://schemas.microsoft.com/office/drawing/2014/main" id="{545B8B2D-4CCD-47D8-B669-88E2F27F2975}"/>
              </a:ext>
            </a:extLst>
          </p:cNvPr>
          <p:cNvSpPr>
            <a:spLocks noGrp="1"/>
          </p:cNvSpPr>
          <p:nvPr>
            <p:ph type="body" sz="quarter" idx="16" hasCustomPrompt="1"/>
          </p:nvPr>
        </p:nvSpPr>
        <p:spPr>
          <a:xfrm>
            <a:off x="431999" y="1008000"/>
            <a:ext cx="11232000" cy="5184000"/>
          </a:xfrm>
          <a:prstGeom prst="rect">
            <a:avLst/>
          </a:prstGeom>
        </p:spPr>
        <p:txBody>
          <a:bodyPr>
            <a:normAutofit/>
          </a:bodyPr>
          <a:lstStyle>
            <a:lvl1pPr algn="just">
              <a:lnSpc>
                <a:spcPct val="100000"/>
              </a:lnSpc>
              <a:spcBef>
                <a:spcPts val="500"/>
              </a:spcBef>
              <a:spcAft>
                <a:spcPts val="300"/>
              </a:spcAft>
              <a:defRPr lang="fr-FR" sz="1400" kern="1200" baseline="0" dirty="0" smtClean="0">
                <a:solidFill>
                  <a:srgbClr val="00316D"/>
                </a:solidFill>
                <a:latin typeface="Montserrat" panose="02000505000000020004" pitchFamily="2" charset="0"/>
                <a:ea typeface="+mn-ea"/>
                <a:cs typeface="+mn-cs"/>
              </a:defRPr>
            </a:lvl1pPr>
            <a:lvl2pPr algn="just">
              <a:lnSpc>
                <a:spcPct val="100000"/>
              </a:lnSpc>
              <a:spcBef>
                <a:spcPts val="500"/>
              </a:spcBef>
              <a:spcAft>
                <a:spcPts val="300"/>
              </a:spcAft>
              <a:defRPr lang="fr-FR" sz="1400" kern="1200" baseline="0" dirty="0" smtClean="0">
                <a:solidFill>
                  <a:srgbClr val="7E8C8D"/>
                </a:solidFill>
                <a:latin typeface="Montserrat" panose="02000505000000020004" pitchFamily="2" charset="0"/>
                <a:ea typeface="+mn-ea"/>
                <a:cs typeface="+mn-cs"/>
              </a:defRPr>
            </a:lvl2pPr>
            <a:lvl3pPr>
              <a:lnSpc>
                <a:spcPct val="100000"/>
              </a:lnSpc>
              <a:spcBef>
                <a:spcPts val="500"/>
              </a:spcBef>
              <a:spcAft>
                <a:spcPts val="300"/>
              </a:spcAft>
              <a:defRPr sz="1400" baseline="0">
                <a:solidFill>
                  <a:schemeClr val="bg2"/>
                </a:solidFill>
                <a:latin typeface="Montserrat" panose="02000505000000020004" pitchFamily="2" charset="0"/>
              </a:defRPr>
            </a:lvl3pPr>
            <a:lvl4pPr marL="1657350" indent="-285750">
              <a:lnSpc>
                <a:spcPct val="100000"/>
              </a:lnSpc>
              <a:spcAft>
                <a:spcPts val="300"/>
              </a:spcAft>
              <a:buFont typeface="Courier New" panose="02070309020205020404" pitchFamily="49" charset="0"/>
              <a:buChar char="o"/>
              <a:defRPr sz="1400">
                <a:solidFill>
                  <a:schemeClr val="tx1"/>
                </a:solidFill>
                <a:latin typeface="Montserrat" panose="02000505000000020004" pitchFamily="2" charset="0"/>
              </a:defRPr>
            </a:lvl4pPr>
          </a:lstStyle>
          <a:p>
            <a:pPr lvl="0"/>
            <a:r>
              <a:rPr lang="en-US" noProof="0" dirty="0"/>
              <a:t>Your text</a:t>
            </a:r>
          </a:p>
          <a:p>
            <a:pPr lvl="1"/>
            <a:r>
              <a:rPr lang="en-US" noProof="0" dirty="0"/>
              <a:t>Second level</a:t>
            </a:r>
          </a:p>
          <a:p>
            <a:pPr lvl="2"/>
            <a:r>
              <a:rPr lang="en-US" noProof="0" dirty="0"/>
              <a:t>Third level</a:t>
            </a:r>
          </a:p>
          <a:p>
            <a:pPr lvl="3"/>
            <a:r>
              <a:rPr lang="en-US" noProof="0" dirty="0"/>
              <a:t>Fourth level</a:t>
            </a:r>
          </a:p>
        </p:txBody>
      </p:sp>
      <p:cxnSp>
        <p:nvCxnSpPr>
          <p:cNvPr id="30" name="Connecteur droit 29">
            <a:extLst>
              <a:ext uri="{FF2B5EF4-FFF2-40B4-BE49-F238E27FC236}">
                <a16:creationId xmlns:a16="http://schemas.microsoft.com/office/drawing/2014/main" id="{DDF33F56-67BA-4659-9E54-343F2883564E}"/>
              </a:ext>
            </a:extLst>
          </p:cNvPr>
          <p:cNvCxnSpPr/>
          <p:nvPr/>
        </p:nvCxnSpPr>
        <p:spPr>
          <a:xfrm>
            <a:off x="288000" y="669847"/>
            <a:ext cx="14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itre 1">
            <a:extLst>
              <a:ext uri="{FF2B5EF4-FFF2-40B4-BE49-F238E27FC236}">
                <a16:creationId xmlns:a16="http://schemas.microsoft.com/office/drawing/2014/main" id="{437046C4-8375-4AF0-8F28-7AED81A447BC}"/>
              </a:ext>
            </a:extLst>
          </p:cNvPr>
          <p:cNvSpPr>
            <a:spLocks noGrp="1"/>
          </p:cNvSpPr>
          <p:nvPr>
            <p:ph type="title" hasCustomPrompt="1"/>
          </p:nvPr>
        </p:nvSpPr>
        <p:spPr>
          <a:xfrm>
            <a:off x="288000" y="216000"/>
            <a:ext cx="11160000" cy="301714"/>
          </a:xfrm>
        </p:spPr>
        <p:txBody>
          <a:bodyPr lIns="0" tIns="0" rIns="0" bIns="0"/>
          <a:lstStyle>
            <a:lvl1pPr>
              <a:defRPr cap="all" baseline="0"/>
            </a:lvl1pPr>
          </a:lstStyle>
          <a:p>
            <a:r>
              <a:rPr lang="en-US" noProof="0" dirty="0"/>
              <a:t>TITLE</a:t>
            </a:r>
          </a:p>
        </p:txBody>
      </p:sp>
      <p:pic>
        <p:nvPicPr>
          <p:cNvPr id="10" name="Picture 9" descr="Icon&#10;&#10;Description automatically generated">
            <a:extLst>
              <a:ext uri="{FF2B5EF4-FFF2-40B4-BE49-F238E27FC236}">
                <a16:creationId xmlns:a16="http://schemas.microsoft.com/office/drawing/2014/main" id="{A5BB01A7-A96F-40E5-9E48-0761119E046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2205" y="6400869"/>
            <a:ext cx="943432" cy="338063"/>
          </a:xfrm>
          <a:prstGeom prst="rect">
            <a:avLst/>
          </a:prstGeom>
        </p:spPr>
      </p:pic>
    </p:spTree>
    <p:extLst>
      <p:ext uri="{BB962C8B-B14F-4D97-AF65-F5344CB8AC3E}">
        <p14:creationId xmlns:p14="http://schemas.microsoft.com/office/powerpoint/2010/main" val="3297399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hart slide + sub-title - Text &amp; Pict.">
    <p:spTree>
      <p:nvGrpSpPr>
        <p:cNvPr id="1" name=""/>
        <p:cNvGrpSpPr/>
        <p:nvPr/>
      </p:nvGrpSpPr>
      <p:grpSpPr>
        <a:xfrm>
          <a:off x="0" y="0"/>
          <a:ext cx="0" cy="0"/>
          <a:chOff x="0" y="0"/>
          <a:chExt cx="0" cy="0"/>
        </a:xfrm>
      </p:grpSpPr>
      <p:cxnSp>
        <p:nvCxnSpPr>
          <p:cNvPr id="29" name="Connecteur droit 28">
            <a:extLst>
              <a:ext uri="{FF2B5EF4-FFF2-40B4-BE49-F238E27FC236}">
                <a16:creationId xmlns:a16="http://schemas.microsoft.com/office/drawing/2014/main" id="{E842AB97-04E9-4E01-8F68-F87C7F94B200}"/>
              </a:ext>
            </a:extLst>
          </p:cNvPr>
          <p:cNvCxnSpPr>
            <a:cxnSpLocks/>
          </p:cNvCxnSpPr>
          <p:nvPr/>
        </p:nvCxnSpPr>
        <p:spPr>
          <a:xfrm>
            <a:off x="11573733" y="6458708"/>
            <a:ext cx="0" cy="288000"/>
          </a:xfrm>
          <a:prstGeom prst="line">
            <a:avLst/>
          </a:prstGeom>
          <a:ln w="12700">
            <a:solidFill>
              <a:srgbClr val="7E8C8D"/>
            </a:solidFill>
          </a:ln>
        </p:spPr>
        <p:style>
          <a:lnRef idx="1">
            <a:schemeClr val="accent1"/>
          </a:lnRef>
          <a:fillRef idx="0">
            <a:schemeClr val="accent1"/>
          </a:fillRef>
          <a:effectRef idx="0">
            <a:schemeClr val="accent1"/>
          </a:effectRef>
          <a:fontRef idx="minor">
            <a:schemeClr val="tx1"/>
          </a:fontRef>
        </p:style>
      </p:cxnSp>
      <p:sp>
        <p:nvSpPr>
          <p:cNvPr id="30" name="Espace réservé du numéro de diapositive 5">
            <a:extLst>
              <a:ext uri="{FF2B5EF4-FFF2-40B4-BE49-F238E27FC236}">
                <a16:creationId xmlns:a16="http://schemas.microsoft.com/office/drawing/2014/main" id="{264FC73C-824F-4806-BF6A-490F4E226396}"/>
              </a:ext>
            </a:extLst>
          </p:cNvPr>
          <p:cNvSpPr>
            <a:spLocks noGrp="1"/>
          </p:cNvSpPr>
          <p:nvPr>
            <p:ph type="sldNum" sz="quarter" idx="11"/>
          </p:nvPr>
        </p:nvSpPr>
        <p:spPr>
          <a:xfrm>
            <a:off x="11693475" y="6420146"/>
            <a:ext cx="498525" cy="365125"/>
          </a:xfrm>
        </p:spPr>
        <p:txBody>
          <a:bodyPr/>
          <a:lstStyle>
            <a:lvl1pPr>
              <a:defRPr>
                <a:solidFill>
                  <a:schemeClr val="tx1"/>
                </a:solidFill>
              </a:defRPr>
            </a:lvl1pPr>
          </a:lstStyle>
          <a:p>
            <a:fld id="{CA7C7E00-0FB3-4106-B2EB-FB917B1FB2F5}" type="slidenum">
              <a:rPr lang="en-US" smtClean="0"/>
              <a:pPr/>
              <a:t>‹#›</a:t>
            </a:fld>
            <a:endParaRPr lang="en-US" dirty="0"/>
          </a:p>
        </p:txBody>
      </p:sp>
      <p:sp>
        <p:nvSpPr>
          <p:cNvPr id="31" name="Espace réservé du pied de page 4">
            <a:extLst>
              <a:ext uri="{FF2B5EF4-FFF2-40B4-BE49-F238E27FC236}">
                <a16:creationId xmlns:a16="http://schemas.microsoft.com/office/drawing/2014/main" id="{FEA9E5D0-1BC7-4530-907A-7FC1F3F6030E}"/>
              </a:ext>
            </a:extLst>
          </p:cNvPr>
          <p:cNvSpPr>
            <a:spLocks noGrp="1"/>
          </p:cNvSpPr>
          <p:nvPr>
            <p:ph type="ftr" sz="quarter" idx="10"/>
          </p:nvPr>
        </p:nvSpPr>
        <p:spPr>
          <a:xfrm>
            <a:off x="2686567" y="6469255"/>
            <a:ext cx="8821790" cy="266906"/>
          </a:xfrm>
        </p:spPr>
        <p:txBody>
          <a:bodyPr/>
          <a:lstStyle>
            <a:lvl1pPr>
              <a:defRPr>
                <a:solidFill>
                  <a:srgbClr val="7E8C8D"/>
                </a:solidFill>
              </a:defRPr>
            </a:lvl1pPr>
          </a:lstStyle>
          <a:p>
            <a:r>
              <a:rPr lang="en-US" dirty="0"/>
              <a:t>Title | www.yolegroup.com</a:t>
            </a:r>
          </a:p>
        </p:txBody>
      </p:sp>
      <p:pic>
        <p:nvPicPr>
          <p:cNvPr id="32" name="ShowToC">
            <a:hlinkClick r:id="rId2" action="ppaction://hlinksldjump"/>
            <a:extLst>
              <a:ext uri="{FF2B5EF4-FFF2-40B4-BE49-F238E27FC236}">
                <a16:creationId xmlns:a16="http://schemas.microsoft.com/office/drawing/2014/main" id="{42DE086B-ECAC-415C-86F3-465771B1BA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04108" y="116409"/>
            <a:ext cx="360000" cy="360000"/>
          </a:xfrm>
          <a:prstGeom prst="rect">
            <a:avLst/>
          </a:prstGeom>
        </p:spPr>
      </p:pic>
      <p:sp>
        <p:nvSpPr>
          <p:cNvPr id="16" name="Espace réservé du texte 3">
            <a:extLst>
              <a:ext uri="{FF2B5EF4-FFF2-40B4-BE49-F238E27FC236}">
                <a16:creationId xmlns:a16="http://schemas.microsoft.com/office/drawing/2014/main" id="{FEED8632-4510-4FE9-9D05-507E61557BE6}"/>
              </a:ext>
            </a:extLst>
          </p:cNvPr>
          <p:cNvSpPr>
            <a:spLocks noGrp="1"/>
          </p:cNvSpPr>
          <p:nvPr>
            <p:ph type="body" sz="quarter" idx="20" hasCustomPrompt="1"/>
          </p:nvPr>
        </p:nvSpPr>
        <p:spPr>
          <a:xfrm>
            <a:off x="431999" y="1188000"/>
            <a:ext cx="3960000" cy="4968000"/>
          </a:xfrm>
          <a:prstGeom prst="rect">
            <a:avLst/>
          </a:prstGeom>
        </p:spPr>
        <p:txBody>
          <a:bodyPr>
            <a:normAutofit/>
          </a:bodyPr>
          <a:lstStyle>
            <a:lvl1pPr algn="just">
              <a:lnSpc>
                <a:spcPct val="100000"/>
              </a:lnSpc>
              <a:spcBef>
                <a:spcPts val="500"/>
              </a:spcBef>
              <a:spcAft>
                <a:spcPts val="300"/>
              </a:spcAft>
              <a:defRPr lang="fr-FR" sz="1400" kern="1200" baseline="0" dirty="0" smtClean="0">
                <a:solidFill>
                  <a:srgbClr val="00316D"/>
                </a:solidFill>
                <a:latin typeface="Montserrat" panose="02000505000000020004" pitchFamily="2" charset="0"/>
                <a:ea typeface="+mn-ea"/>
                <a:cs typeface="+mn-cs"/>
              </a:defRPr>
            </a:lvl1pPr>
            <a:lvl2pPr algn="just">
              <a:lnSpc>
                <a:spcPct val="100000"/>
              </a:lnSpc>
              <a:spcBef>
                <a:spcPts val="500"/>
              </a:spcBef>
              <a:spcAft>
                <a:spcPts val="300"/>
              </a:spcAft>
              <a:defRPr lang="fr-FR" sz="1400" kern="1200" baseline="0" dirty="0" smtClean="0">
                <a:solidFill>
                  <a:srgbClr val="7E8C8D"/>
                </a:solidFill>
                <a:latin typeface="Montserrat" panose="02000505000000020004" pitchFamily="2" charset="0"/>
                <a:ea typeface="+mn-ea"/>
                <a:cs typeface="+mn-cs"/>
              </a:defRPr>
            </a:lvl2pPr>
            <a:lvl3pPr>
              <a:lnSpc>
                <a:spcPct val="100000"/>
              </a:lnSpc>
              <a:spcBef>
                <a:spcPts val="500"/>
              </a:spcBef>
              <a:spcAft>
                <a:spcPts val="300"/>
              </a:spcAft>
              <a:defRPr sz="1400" baseline="0">
                <a:solidFill>
                  <a:schemeClr val="bg2"/>
                </a:solidFill>
                <a:latin typeface="Montserrat" panose="02000505000000020004" pitchFamily="2" charset="0"/>
              </a:defRPr>
            </a:lvl3pPr>
            <a:lvl4pPr marL="1657350" indent="-285750">
              <a:lnSpc>
                <a:spcPct val="100000"/>
              </a:lnSpc>
              <a:spcAft>
                <a:spcPts val="300"/>
              </a:spcAft>
              <a:buFont typeface="Courier New" panose="02070309020205020404" pitchFamily="49" charset="0"/>
              <a:buChar char="o"/>
              <a:defRPr sz="1400">
                <a:solidFill>
                  <a:schemeClr val="tx1"/>
                </a:solidFill>
                <a:latin typeface="Montserrat" panose="02000505000000020004" pitchFamily="2" charset="0"/>
              </a:defRPr>
            </a:lvl4pPr>
          </a:lstStyle>
          <a:p>
            <a:pPr lvl="0"/>
            <a:r>
              <a:rPr lang="en-US"/>
              <a:t>Your text</a:t>
            </a:r>
          </a:p>
          <a:p>
            <a:pPr lvl="1"/>
            <a:r>
              <a:rPr lang="en-US"/>
              <a:t>Second level</a:t>
            </a:r>
          </a:p>
          <a:p>
            <a:pPr lvl="2"/>
            <a:r>
              <a:rPr lang="en-US"/>
              <a:t>Third level</a:t>
            </a:r>
          </a:p>
          <a:p>
            <a:pPr lvl="3"/>
            <a:r>
              <a:rPr lang="en-US"/>
              <a:t>Fourth level</a:t>
            </a:r>
            <a:endParaRPr lang="en-US" dirty="0"/>
          </a:p>
        </p:txBody>
      </p:sp>
      <p:cxnSp>
        <p:nvCxnSpPr>
          <p:cNvPr id="19" name="Connecteur droit 18">
            <a:extLst>
              <a:ext uri="{FF2B5EF4-FFF2-40B4-BE49-F238E27FC236}">
                <a16:creationId xmlns:a16="http://schemas.microsoft.com/office/drawing/2014/main" id="{13A5FFF9-9316-43FF-81D8-220C086DE54B}"/>
              </a:ext>
            </a:extLst>
          </p:cNvPr>
          <p:cNvCxnSpPr/>
          <p:nvPr/>
        </p:nvCxnSpPr>
        <p:spPr>
          <a:xfrm>
            <a:off x="288000" y="914398"/>
            <a:ext cx="14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itre 1">
            <a:extLst>
              <a:ext uri="{FF2B5EF4-FFF2-40B4-BE49-F238E27FC236}">
                <a16:creationId xmlns:a16="http://schemas.microsoft.com/office/drawing/2014/main" id="{F44BFAEC-6C65-41E8-AB08-16A9A1695B68}"/>
              </a:ext>
            </a:extLst>
          </p:cNvPr>
          <p:cNvSpPr>
            <a:spLocks noGrp="1"/>
          </p:cNvSpPr>
          <p:nvPr>
            <p:ph type="title" hasCustomPrompt="1"/>
          </p:nvPr>
        </p:nvSpPr>
        <p:spPr>
          <a:xfrm>
            <a:off x="288000" y="216000"/>
            <a:ext cx="11160000" cy="301714"/>
          </a:xfrm>
        </p:spPr>
        <p:txBody>
          <a:bodyPr lIns="0" tIns="0" rIns="0" bIns="0"/>
          <a:lstStyle>
            <a:lvl1pPr>
              <a:defRPr cap="all" baseline="0"/>
            </a:lvl1pPr>
          </a:lstStyle>
          <a:p>
            <a:r>
              <a:rPr lang="en-US"/>
              <a:t>TITLE</a:t>
            </a:r>
            <a:endParaRPr lang="en-US" dirty="0"/>
          </a:p>
        </p:txBody>
      </p:sp>
      <p:sp>
        <p:nvSpPr>
          <p:cNvPr id="3" name="Espace réservé du contenu 2">
            <a:extLst>
              <a:ext uri="{FF2B5EF4-FFF2-40B4-BE49-F238E27FC236}">
                <a16:creationId xmlns:a16="http://schemas.microsoft.com/office/drawing/2014/main" id="{490A1518-C1DF-4031-AAD2-5C8D0F4652A5}"/>
              </a:ext>
            </a:extLst>
          </p:cNvPr>
          <p:cNvSpPr>
            <a:spLocks noGrp="1"/>
          </p:cNvSpPr>
          <p:nvPr>
            <p:ph sz="quarter" idx="21" hasCustomPrompt="1"/>
          </p:nvPr>
        </p:nvSpPr>
        <p:spPr>
          <a:xfrm>
            <a:off x="4619134" y="1187450"/>
            <a:ext cx="6828866" cy="4968875"/>
          </a:xfrm>
        </p:spPr>
        <p:txBody>
          <a:bodyPr/>
          <a:lstStyle>
            <a:lvl1pPr>
              <a:lnSpc>
                <a:spcPct val="100000"/>
              </a:lnSpc>
              <a:defRPr/>
            </a:lvl1pPr>
          </a:lstStyle>
          <a:p>
            <a:pPr lvl="0"/>
            <a:r>
              <a:rPr lang="en-US"/>
              <a:t>Image, graphic…</a:t>
            </a:r>
            <a:endParaRPr lang="en-US" dirty="0"/>
          </a:p>
        </p:txBody>
      </p:sp>
      <p:sp>
        <p:nvSpPr>
          <p:cNvPr id="12" name="Espace réservé du texte 4">
            <a:extLst>
              <a:ext uri="{FF2B5EF4-FFF2-40B4-BE49-F238E27FC236}">
                <a16:creationId xmlns:a16="http://schemas.microsoft.com/office/drawing/2014/main" id="{DB27AB51-DFB7-45CB-AFF0-C540FE2F45AA}"/>
              </a:ext>
            </a:extLst>
          </p:cNvPr>
          <p:cNvSpPr>
            <a:spLocks noGrp="1"/>
          </p:cNvSpPr>
          <p:nvPr>
            <p:ph type="body" sz="quarter" idx="17" hasCustomPrompt="1"/>
          </p:nvPr>
        </p:nvSpPr>
        <p:spPr>
          <a:xfrm>
            <a:off x="288000" y="526339"/>
            <a:ext cx="11664000" cy="264145"/>
          </a:xfrm>
        </p:spPr>
        <p:txBody>
          <a:bodyPr lIns="0" tIns="0" rIns="0" bIns="0">
            <a:noAutofit/>
          </a:bodyPr>
          <a:lstStyle>
            <a:lvl1pPr>
              <a:lnSpc>
                <a:spcPct val="100000"/>
              </a:lnSpc>
              <a:spcBef>
                <a:spcPts val="0"/>
              </a:spcBef>
              <a:spcAft>
                <a:spcPts val="600"/>
              </a:spcAft>
              <a:defRPr sz="2000" baseline="0">
                <a:solidFill>
                  <a:schemeClr val="bg2"/>
                </a:solidFill>
                <a:latin typeface="Montserrat Medium" panose="00000600000000000000" pitchFamily="50" charset="0"/>
              </a:defRPr>
            </a:lvl1pPr>
          </a:lstStyle>
          <a:p>
            <a:r>
              <a:rPr lang="en-US" sz="2000"/>
              <a:t>Sub-title</a:t>
            </a:r>
            <a:endParaRPr lang="en-US" sz="2000" dirty="0"/>
          </a:p>
        </p:txBody>
      </p:sp>
      <p:pic>
        <p:nvPicPr>
          <p:cNvPr id="14" name="Picture 13" descr="Icon&#10;&#10;Description automatically generated">
            <a:extLst>
              <a:ext uri="{FF2B5EF4-FFF2-40B4-BE49-F238E27FC236}">
                <a16:creationId xmlns:a16="http://schemas.microsoft.com/office/drawing/2014/main" id="{9968AF4F-4D8F-41A6-8C62-2E291CF0D31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2205" y="6400869"/>
            <a:ext cx="943432" cy="338063"/>
          </a:xfrm>
          <a:prstGeom prst="rect">
            <a:avLst/>
          </a:prstGeom>
        </p:spPr>
      </p:pic>
    </p:spTree>
    <p:extLst>
      <p:ext uri="{BB962C8B-B14F-4D97-AF65-F5344CB8AC3E}">
        <p14:creationId xmlns:p14="http://schemas.microsoft.com/office/powerpoint/2010/main" val="1942258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hart slide - Text &amp; Pict.">
    <p:spTree>
      <p:nvGrpSpPr>
        <p:cNvPr id="1" name=""/>
        <p:cNvGrpSpPr/>
        <p:nvPr/>
      </p:nvGrpSpPr>
      <p:grpSpPr>
        <a:xfrm>
          <a:off x="0" y="0"/>
          <a:ext cx="0" cy="0"/>
          <a:chOff x="0" y="0"/>
          <a:chExt cx="0" cy="0"/>
        </a:xfrm>
      </p:grpSpPr>
      <p:cxnSp>
        <p:nvCxnSpPr>
          <p:cNvPr id="34" name="Connecteur droit 33">
            <a:extLst>
              <a:ext uri="{FF2B5EF4-FFF2-40B4-BE49-F238E27FC236}">
                <a16:creationId xmlns:a16="http://schemas.microsoft.com/office/drawing/2014/main" id="{AB10BCD4-CC7F-400E-B5DD-9BA47B020761}"/>
              </a:ext>
            </a:extLst>
          </p:cNvPr>
          <p:cNvCxnSpPr>
            <a:cxnSpLocks/>
          </p:cNvCxnSpPr>
          <p:nvPr/>
        </p:nvCxnSpPr>
        <p:spPr>
          <a:xfrm>
            <a:off x="11573733" y="6458708"/>
            <a:ext cx="0" cy="288000"/>
          </a:xfrm>
          <a:prstGeom prst="line">
            <a:avLst/>
          </a:prstGeom>
          <a:ln w="12700">
            <a:solidFill>
              <a:srgbClr val="7E8C8D"/>
            </a:solidFill>
          </a:ln>
        </p:spPr>
        <p:style>
          <a:lnRef idx="1">
            <a:schemeClr val="accent1"/>
          </a:lnRef>
          <a:fillRef idx="0">
            <a:schemeClr val="accent1"/>
          </a:fillRef>
          <a:effectRef idx="0">
            <a:schemeClr val="accent1"/>
          </a:effectRef>
          <a:fontRef idx="minor">
            <a:schemeClr val="tx1"/>
          </a:fontRef>
        </p:style>
      </p:cxnSp>
      <p:sp>
        <p:nvSpPr>
          <p:cNvPr id="35" name="Espace réservé du numéro de diapositive 5">
            <a:extLst>
              <a:ext uri="{FF2B5EF4-FFF2-40B4-BE49-F238E27FC236}">
                <a16:creationId xmlns:a16="http://schemas.microsoft.com/office/drawing/2014/main" id="{D81292D3-778E-4A6F-9E19-7CE796049F05}"/>
              </a:ext>
            </a:extLst>
          </p:cNvPr>
          <p:cNvSpPr>
            <a:spLocks noGrp="1"/>
          </p:cNvSpPr>
          <p:nvPr>
            <p:ph type="sldNum" sz="quarter" idx="11"/>
          </p:nvPr>
        </p:nvSpPr>
        <p:spPr>
          <a:xfrm>
            <a:off x="11693475" y="6420146"/>
            <a:ext cx="498525" cy="365125"/>
          </a:xfrm>
        </p:spPr>
        <p:txBody>
          <a:bodyPr/>
          <a:lstStyle>
            <a:lvl1pPr>
              <a:defRPr>
                <a:solidFill>
                  <a:schemeClr val="tx1"/>
                </a:solidFill>
              </a:defRPr>
            </a:lvl1pPr>
          </a:lstStyle>
          <a:p>
            <a:fld id="{CA7C7E00-0FB3-4106-B2EB-FB917B1FB2F5}" type="slidenum">
              <a:rPr lang="en-US" smtClean="0"/>
              <a:pPr/>
              <a:t>‹#›</a:t>
            </a:fld>
            <a:endParaRPr lang="en-US" dirty="0"/>
          </a:p>
        </p:txBody>
      </p:sp>
      <p:sp>
        <p:nvSpPr>
          <p:cNvPr id="36" name="Espace réservé du pied de page 4">
            <a:extLst>
              <a:ext uri="{FF2B5EF4-FFF2-40B4-BE49-F238E27FC236}">
                <a16:creationId xmlns:a16="http://schemas.microsoft.com/office/drawing/2014/main" id="{6B4E87DF-8875-4349-A5DB-ECB73590DD90}"/>
              </a:ext>
            </a:extLst>
          </p:cNvPr>
          <p:cNvSpPr>
            <a:spLocks noGrp="1"/>
          </p:cNvSpPr>
          <p:nvPr>
            <p:ph type="ftr" sz="quarter" idx="10"/>
          </p:nvPr>
        </p:nvSpPr>
        <p:spPr>
          <a:xfrm>
            <a:off x="2686567" y="6469255"/>
            <a:ext cx="8821790" cy="266906"/>
          </a:xfrm>
        </p:spPr>
        <p:txBody>
          <a:bodyPr/>
          <a:lstStyle>
            <a:lvl1pPr>
              <a:defRPr>
                <a:solidFill>
                  <a:srgbClr val="7E8C8D"/>
                </a:solidFill>
              </a:defRPr>
            </a:lvl1pPr>
          </a:lstStyle>
          <a:p>
            <a:r>
              <a:rPr lang="en-US" dirty="0"/>
              <a:t>Title | www.yolegroup.com</a:t>
            </a:r>
          </a:p>
        </p:txBody>
      </p:sp>
      <p:pic>
        <p:nvPicPr>
          <p:cNvPr id="37" name="ShowToC">
            <a:hlinkClick r:id="rId2" action="ppaction://hlinksldjump"/>
            <a:extLst>
              <a:ext uri="{FF2B5EF4-FFF2-40B4-BE49-F238E27FC236}">
                <a16:creationId xmlns:a16="http://schemas.microsoft.com/office/drawing/2014/main" id="{20D04352-A866-41EC-87F9-61080F2EEA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04108" y="116409"/>
            <a:ext cx="360000" cy="360000"/>
          </a:xfrm>
          <a:prstGeom prst="rect">
            <a:avLst/>
          </a:prstGeom>
        </p:spPr>
      </p:pic>
      <p:sp>
        <p:nvSpPr>
          <p:cNvPr id="16" name="Espace réservé du texte 3">
            <a:extLst>
              <a:ext uri="{FF2B5EF4-FFF2-40B4-BE49-F238E27FC236}">
                <a16:creationId xmlns:a16="http://schemas.microsoft.com/office/drawing/2014/main" id="{2E4F117F-42A2-4478-B343-6DB6B16A836C}"/>
              </a:ext>
            </a:extLst>
          </p:cNvPr>
          <p:cNvSpPr>
            <a:spLocks noGrp="1"/>
          </p:cNvSpPr>
          <p:nvPr>
            <p:ph type="body" sz="quarter" idx="16" hasCustomPrompt="1"/>
          </p:nvPr>
        </p:nvSpPr>
        <p:spPr>
          <a:xfrm>
            <a:off x="431999" y="1008000"/>
            <a:ext cx="3960000" cy="4968000"/>
          </a:xfrm>
          <a:prstGeom prst="rect">
            <a:avLst/>
          </a:prstGeom>
        </p:spPr>
        <p:txBody>
          <a:bodyPr>
            <a:normAutofit/>
          </a:bodyPr>
          <a:lstStyle>
            <a:lvl1pPr algn="just">
              <a:lnSpc>
                <a:spcPct val="100000"/>
              </a:lnSpc>
              <a:spcBef>
                <a:spcPts val="500"/>
              </a:spcBef>
              <a:spcAft>
                <a:spcPts val="300"/>
              </a:spcAft>
              <a:defRPr lang="fr-FR" sz="1400" kern="1200" baseline="0" dirty="0" smtClean="0">
                <a:solidFill>
                  <a:srgbClr val="00316D"/>
                </a:solidFill>
                <a:latin typeface="Montserrat" panose="02000505000000020004" pitchFamily="2" charset="0"/>
                <a:ea typeface="+mn-ea"/>
                <a:cs typeface="+mn-cs"/>
              </a:defRPr>
            </a:lvl1pPr>
            <a:lvl2pPr algn="just">
              <a:lnSpc>
                <a:spcPct val="100000"/>
              </a:lnSpc>
              <a:spcBef>
                <a:spcPts val="500"/>
              </a:spcBef>
              <a:spcAft>
                <a:spcPts val="300"/>
              </a:spcAft>
              <a:defRPr lang="fr-FR" sz="1400" kern="1200" baseline="0" dirty="0" smtClean="0">
                <a:solidFill>
                  <a:srgbClr val="7E8C8D"/>
                </a:solidFill>
                <a:latin typeface="Montserrat" panose="02000505000000020004" pitchFamily="2" charset="0"/>
                <a:ea typeface="+mn-ea"/>
                <a:cs typeface="+mn-cs"/>
              </a:defRPr>
            </a:lvl2pPr>
            <a:lvl3pPr>
              <a:lnSpc>
                <a:spcPct val="100000"/>
              </a:lnSpc>
              <a:spcBef>
                <a:spcPts val="500"/>
              </a:spcBef>
              <a:spcAft>
                <a:spcPts val="300"/>
              </a:spcAft>
              <a:defRPr sz="1400" baseline="0">
                <a:solidFill>
                  <a:schemeClr val="bg2"/>
                </a:solidFill>
                <a:latin typeface="Montserrat" panose="02000505000000020004" pitchFamily="2" charset="0"/>
              </a:defRPr>
            </a:lvl3pPr>
            <a:lvl4pPr marL="1657350" indent="-285750">
              <a:lnSpc>
                <a:spcPct val="100000"/>
              </a:lnSpc>
              <a:spcAft>
                <a:spcPts val="300"/>
              </a:spcAft>
              <a:buFont typeface="Courier New" panose="02070309020205020404" pitchFamily="49" charset="0"/>
              <a:buChar char="o"/>
              <a:defRPr sz="1400">
                <a:solidFill>
                  <a:schemeClr val="tx1"/>
                </a:solidFill>
                <a:latin typeface="Montserrat" panose="02000505000000020004" pitchFamily="2" charset="0"/>
              </a:defRPr>
            </a:lvl4pPr>
          </a:lstStyle>
          <a:p>
            <a:pPr lvl="0"/>
            <a:r>
              <a:rPr lang="en-US"/>
              <a:t>Your text</a:t>
            </a:r>
          </a:p>
          <a:p>
            <a:pPr lvl="1"/>
            <a:r>
              <a:rPr lang="en-US"/>
              <a:t>Second level</a:t>
            </a:r>
          </a:p>
          <a:p>
            <a:pPr lvl="2"/>
            <a:r>
              <a:rPr lang="en-US"/>
              <a:t>Third level</a:t>
            </a:r>
          </a:p>
          <a:p>
            <a:pPr lvl="3"/>
            <a:r>
              <a:rPr lang="en-US"/>
              <a:t>Fourth level</a:t>
            </a:r>
            <a:endParaRPr lang="en-US" dirty="0"/>
          </a:p>
        </p:txBody>
      </p:sp>
      <p:cxnSp>
        <p:nvCxnSpPr>
          <p:cNvPr id="18" name="Connecteur droit 17">
            <a:extLst>
              <a:ext uri="{FF2B5EF4-FFF2-40B4-BE49-F238E27FC236}">
                <a16:creationId xmlns:a16="http://schemas.microsoft.com/office/drawing/2014/main" id="{9DC4714E-52AA-4E67-8185-8481212E4AE7}"/>
              </a:ext>
            </a:extLst>
          </p:cNvPr>
          <p:cNvCxnSpPr/>
          <p:nvPr/>
        </p:nvCxnSpPr>
        <p:spPr>
          <a:xfrm>
            <a:off x="288000" y="669847"/>
            <a:ext cx="14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re 1">
            <a:extLst>
              <a:ext uri="{FF2B5EF4-FFF2-40B4-BE49-F238E27FC236}">
                <a16:creationId xmlns:a16="http://schemas.microsoft.com/office/drawing/2014/main" id="{108246B9-5B2E-4D53-9D16-DD84875FDA50}"/>
              </a:ext>
            </a:extLst>
          </p:cNvPr>
          <p:cNvSpPr>
            <a:spLocks noGrp="1"/>
          </p:cNvSpPr>
          <p:nvPr>
            <p:ph type="title" hasCustomPrompt="1"/>
          </p:nvPr>
        </p:nvSpPr>
        <p:spPr>
          <a:xfrm>
            <a:off x="288000" y="216000"/>
            <a:ext cx="11160000" cy="301714"/>
          </a:xfrm>
        </p:spPr>
        <p:txBody>
          <a:bodyPr lIns="0" tIns="0" rIns="0" bIns="0"/>
          <a:lstStyle>
            <a:lvl1pPr>
              <a:defRPr cap="all" baseline="0"/>
            </a:lvl1pPr>
          </a:lstStyle>
          <a:p>
            <a:r>
              <a:rPr lang="en-US"/>
              <a:t>TITLE</a:t>
            </a:r>
            <a:endParaRPr lang="en-US" dirty="0"/>
          </a:p>
        </p:txBody>
      </p:sp>
      <p:sp>
        <p:nvSpPr>
          <p:cNvPr id="22" name="Espace réservé du contenu 2">
            <a:extLst>
              <a:ext uri="{FF2B5EF4-FFF2-40B4-BE49-F238E27FC236}">
                <a16:creationId xmlns:a16="http://schemas.microsoft.com/office/drawing/2014/main" id="{BF759F0E-93FA-421E-B5D8-97BBF94B5536}"/>
              </a:ext>
            </a:extLst>
          </p:cNvPr>
          <p:cNvSpPr>
            <a:spLocks noGrp="1"/>
          </p:cNvSpPr>
          <p:nvPr>
            <p:ph sz="quarter" idx="21" hasCustomPrompt="1"/>
          </p:nvPr>
        </p:nvSpPr>
        <p:spPr>
          <a:xfrm>
            <a:off x="4619134" y="1008000"/>
            <a:ext cx="6828866" cy="4968875"/>
          </a:xfrm>
        </p:spPr>
        <p:txBody>
          <a:bodyPr/>
          <a:lstStyle>
            <a:lvl1pPr>
              <a:defRPr/>
            </a:lvl1pPr>
          </a:lstStyle>
          <a:p>
            <a:pPr lvl="0"/>
            <a:r>
              <a:rPr lang="en-US"/>
              <a:t>Image, graphic…</a:t>
            </a:r>
            <a:endParaRPr lang="en-US" dirty="0"/>
          </a:p>
        </p:txBody>
      </p:sp>
      <p:pic>
        <p:nvPicPr>
          <p:cNvPr id="12" name="Picture 11" descr="Icon&#10;&#10;Description automatically generated">
            <a:extLst>
              <a:ext uri="{FF2B5EF4-FFF2-40B4-BE49-F238E27FC236}">
                <a16:creationId xmlns:a16="http://schemas.microsoft.com/office/drawing/2014/main" id="{1F311796-A27D-419C-B8CE-AD7C5F320E1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2205" y="6400869"/>
            <a:ext cx="943432" cy="338063"/>
          </a:xfrm>
          <a:prstGeom prst="rect">
            <a:avLst/>
          </a:prstGeom>
        </p:spPr>
      </p:pic>
    </p:spTree>
    <p:extLst>
      <p:ext uri="{BB962C8B-B14F-4D97-AF65-F5344CB8AC3E}">
        <p14:creationId xmlns:p14="http://schemas.microsoft.com/office/powerpoint/2010/main" val="2980510291"/>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hart slide + sub-title - Text &amp; Pict. - Dark">
    <p:bg>
      <p:bgPr>
        <a:solidFill>
          <a:schemeClr val="tx2"/>
        </a:solidFill>
        <a:effectLst/>
      </p:bgPr>
    </p:bg>
    <p:spTree>
      <p:nvGrpSpPr>
        <p:cNvPr id="1" name=""/>
        <p:cNvGrpSpPr/>
        <p:nvPr/>
      </p:nvGrpSpPr>
      <p:grpSpPr>
        <a:xfrm>
          <a:off x="0" y="0"/>
          <a:ext cx="0" cy="0"/>
          <a:chOff x="0" y="0"/>
          <a:chExt cx="0" cy="0"/>
        </a:xfrm>
      </p:grpSpPr>
      <p:cxnSp>
        <p:nvCxnSpPr>
          <p:cNvPr id="29" name="Connecteur droit 28">
            <a:extLst>
              <a:ext uri="{FF2B5EF4-FFF2-40B4-BE49-F238E27FC236}">
                <a16:creationId xmlns:a16="http://schemas.microsoft.com/office/drawing/2014/main" id="{E842AB97-04E9-4E01-8F68-F87C7F94B200}"/>
              </a:ext>
            </a:extLst>
          </p:cNvPr>
          <p:cNvCxnSpPr>
            <a:cxnSpLocks/>
          </p:cNvCxnSpPr>
          <p:nvPr/>
        </p:nvCxnSpPr>
        <p:spPr>
          <a:xfrm>
            <a:off x="11573733" y="6458708"/>
            <a:ext cx="0" cy="28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Espace réservé du numéro de diapositive 5">
            <a:extLst>
              <a:ext uri="{FF2B5EF4-FFF2-40B4-BE49-F238E27FC236}">
                <a16:creationId xmlns:a16="http://schemas.microsoft.com/office/drawing/2014/main" id="{264FC73C-824F-4806-BF6A-490F4E226396}"/>
              </a:ext>
            </a:extLst>
          </p:cNvPr>
          <p:cNvSpPr>
            <a:spLocks noGrp="1"/>
          </p:cNvSpPr>
          <p:nvPr>
            <p:ph type="sldNum" sz="quarter" idx="11"/>
          </p:nvPr>
        </p:nvSpPr>
        <p:spPr>
          <a:xfrm>
            <a:off x="11693475" y="6420146"/>
            <a:ext cx="498525" cy="365125"/>
          </a:xfrm>
        </p:spPr>
        <p:txBody>
          <a:bodyPr/>
          <a:lstStyle>
            <a:lvl1pPr>
              <a:defRPr>
                <a:solidFill>
                  <a:schemeClr val="bg1"/>
                </a:solidFill>
              </a:defRPr>
            </a:lvl1pPr>
          </a:lstStyle>
          <a:p>
            <a:fld id="{CA7C7E00-0FB3-4106-B2EB-FB917B1FB2F5}" type="slidenum">
              <a:rPr lang="en-US" smtClean="0"/>
              <a:pPr/>
              <a:t>‹#›</a:t>
            </a:fld>
            <a:endParaRPr lang="en-US" dirty="0"/>
          </a:p>
        </p:txBody>
      </p:sp>
      <p:sp>
        <p:nvSpPr>
          <p:cNvPr id="31" name="Espace réservé du pied de page 4">
            <a:extLst>
              <a:ext uri="{FF2B5EF4-FFF2-40B4-BE49-F238E27FC236}">
                <a16:creationId xmlns:a16="http://schemas.microsoft.com/office/drawing/2014/main" id="{FEA9E5D0-1BC7-4530-907A-7FC1F3F6030E}"/>
              </a:ext>
            </a:extLst>
          </p:cNvPr>
          <p:cNvSpPr>
            <a:spLocks noGrp="1"/>
          </p:cNvSpPr>
          <p:nvPr>
            <p:ph type="ftr" sz="quarter" idx="10"/>
          </p:nvPr>
        </p:nvSpPr>
        <p:spPr>
          <a:xfrm>
            <a:off x="2686567" y="6469255"/>
            <a:ext cx="8821790" cy="266906"/>
          </a:xfrm>
        </p:spPr>
        <p:txBody>
          <a:bodyPr/>
          <a:lstStyle>
            <a:lvl1pPr>
              <a:defRPr>
                <a:solidFill>
                  <a:schemeClr val="bg1"/>
                </a:solidFill>
              </a:defRPr>
            </a:lvl1pPr>
          </a:lstStyle>
          <a:p>
            <a:r>
              <a:rPr lang="en-US" dirty="0"/>
              <a:t>Title | www.yolegroup.com</a:t>
            </a:r>
          </a:p>
        </p:txBody>
      </p:sp>
      <p:sp>
        <p:nvSpPr>
          <p:cNvPr id="16" name="Espace réservé du texte 3">
            <a:extLst>
              <a:ext uri="{FF2B5EF4-FFF2-40B4-BE49-F238E27FC236}">
                <a16:creationId xmlns:a16="http://schemas.microsoft.com/office/drawing/2014/main" id="{FEED8632-4510-4FE9-9D05-507E61557BE6}"/>
              </a:ext>
            </a:extLst>
          </p:cNvPr>
          <p:cNvSpPr>
            <a:spLocks noGrp="1"/>
          </p:cNvSpPr>
          <p:nvPr>
            <p:ph type="body" sz="quarter" idx="20" hasCustomPrompt="1"/>
          </p:nvPr>
        </p:nvSpPr>
        <p:spPr>
          <a:xfrm>
            <a:off x="431999" y="1188000"/>
            <a:ext cx="3960000" cy="4968000"/>
          </a:xfrm>
          <a:prstGeom prst="rect">
            <a:avLst/>
          </a:prstGeom>
        </p:spPr>
        <p:txBody>
          <a:bodyPr>
            <a:normAutofit/>
          </a:bodyPr>
          <a:lstStyle>
            <a:lvl1pPr algn="just">
              <a:lnSpc>
                <a:spcPct val="100000"/>
              </a:lnSpc>
              <a:spcBef>
                <a:spcPts val="500"/>
              </a:spcBef>
              <a:spcAft>
                <a:spcPts val="300"/>
              </a:spcAft>
              <a:defRPr lang="fr-FR" sz="1400" kern="1200" baseline="0" dirty="0" smtClean="0">
                <a:solidFill>
                  <a:schemeClr val="bg1"/>
                </a:solidFill>
                <a:latin typeface="Montserrat" panose="02000505000000020004" pitchFamily="2" charset="0"/>
                <a:ea typeface="+mn-ea"/>
                <a:cs typeface="+mn-cs"/>
              </a:defRPr>
            </a:lvl1pPr>
            <a:lvl2pPr algn="just">
              <a:lnSpc>
                <a:spcPct val="100000"/>
              </a:lnSpc>
              <a:spcBef>
                <a:spcPts val="500"/>
              </a:spcBef>
              <a:spcAft>
                <a:spcPts val="300"/>
              </a:spcAft>
              <a:defRPr lang="fr-FR" sz="1400" kern="1200" baseline="0" dirty="0" smtClean="0">
                <a:solidFill>
                  <a:srgbClr val="7E8C8D"/>
                </a:solidFill>
                <a:latin typeface="Montserrat" panose="02000505000000020004" pitchFamily="2" charset="0"/>
                <a:ea typeface="+mn-ea"/>
                <a:cs typeface="+mn-cs"/>
              </a:defRPr>
            </a:lvl2pPr>
            <a:lvl3pPr>
              <a:lnSpc>
                <a:spcPct val="100000"/>
              </a:lnSpc>
              <a:spcBef>
                <a:spcPts val="500"/>
              </a:spcBef>
              <a:spcAft>
                <a:spcPts val="300"/>
              </a:spcAft>
              <a:defRPr sz="1400" baseline="0">
                <a:solidFill>
                  <a:schemeClr val="bg2"/>
                </a:solidFill>
                <a:latin typeface="Montserrat" panose="02000505000000020004" pitchFamily="2" charset="0"/>
              </a:defRPr>
            </a:lvl3pPr>
            <a:lvl4pPr marL="1657350" indent="-285750">
              <a:lnSpc>
                <a:spcPct val="100000"/>
              </a:lnSpc>
              <a:spcAft>
                <a:spcPts val="300"/>
              </a:spcAft>
              <a:buFont typeface="Courier New" panose="02070309020205020404" pitchFamily="49" charset="0"/>
              <a:buChar char="o"/>
              <a:defRPr sz="1400">
                <a:solidFill>
                  <a:schemeClr val="bg1"/>
                </a:solidFill>
                <a:latin typeface="Montserrat" panose="02000505000000020004" pitchFamily="2" charset="0"/>
              </a:defRPr>
            </a:lvl4pPr>
          </a:lstStyle>
          <a:p>
            <a:pPr lvl="0"/>
            <a:r>
              <a:rPr lang="en-US" dirty="0"/>
              <a:t>Your text</a:t>
            </a:r>
          </a:p>
          <a:p>
            <a:pPr lvl="1"/>
            <a:r>
              <a:rPr lang="en-US" dirty="0"/>
              <a:t>Second level</a:t>
            </a:r>
          </a:p>
          <a:p>
            <a:pPr lvl="2"/>
            <a:r>
              <a:rPr lang="en-US" dirty="0"/>
              <a:t>Third level</a:t>
            </a:r>
          </a:p>
          <a:p>
            <a:pPr lvl="3"/>
            <a:r>
              <a:rPr lang="en-US" dirty="0"/>
              <a:t>Fourth level</a:t>
            </a:r>
          </a:p>
        </p:txBody>
      </p:sp>
      <p:cxnSp>
        <p:nvCxnSpPr>
          <p:cNvPr id="19" name="Connecteur droit 18">
            <a:extLst>
              <a:ext uri="{FF2B5EF4-FFF2-40B4-BE49-F238E27FC236}">
                <a16:creationId xmlns:a16="http://schemas.microsoft.com/office/drawing/2014/main" id="{13A5FFF9-9316-43FF-81D8-220C086DE54B}"/>
              </a:ext>
            </a:extLst>
          </p:cNvPr>
          <p:cNvCxnSpPr/>
          <p:nvPr/>
        </p:nvCxnSpPr>
        <p:spPr>
          <a:xfrm>
            <a:off x="288000" y="914398"/>
            <a:ext cx="144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itre 1">
            <a:extLst>
              <a:ext uri="{FF2B5EF4-FFF2-40B4-BE49-F238E27FC236}">
                <a16:creationId xmlns:a16="http://schemas.microsoft.com/office/drawing/2014/main" id="{F44BFAEC-6C65-41E8-AB08-16A9A1695B68}"/>
              </a:ext>
            </a:extLst>
          </p:cNvPr>
          <p:cNvSpPr>
            <a:spLocks noGrp="1"/>
          </p:cNvSpPr>
          <p:nvPr>
            <p:ph type="title" hasCustomPrompt="1"/>
          </p:nvPr>
        </p:nvSpPr>
        <p:spPr>
          <a:xfrm>
            <a:off x="288000" y="216000"/>
            <a:ext cx="11160000" cy="301714"/>
          </a:xfrm>
        </p:spPr>
        <p:txBody>
          <a:bodyPr lIns="0" tIns="0" rIns="0" bIns="0"/>
          <a:lstStyle>
            <a:lvl1pPr>
              <a:defRPr cap="all" baseline="0">
                <a:solidFill>
                  <a:schemeClr val="bg1"/>
                </a:solidFill>
              </a:defRPr>
            </a:lvl1pPr>
          </a:lstStyle>
          <a:p>
            <a:r>
              <a:rPr lang="en-US"/>
              <a:t>TITLE</a:t>
            </a:r>
            <a:endParaRPr lang="en-US" dirty="0"/>
          </a:p>
        </p:txBody>
      </p:sp>
      <p:sp>
        <p:nvSpPr>
          <p:cNvPr id="3" name="Espace réservé du contenu 2">
            <a:extLst>
              <a:ext uri="{FF2B5EF4-FFF2-40B4-BE49-F238E27FC236}">
                <a16:creationId xmlns:a16="http://schemas.microsoft.com/office/drawing/2014/main" id="{490A1518-C1DF-4031-AAD2-5C8D0F4652A5}"/>
              </a:ext>
            </a:extLst>
          </p:cNvPr>
          <p:cNvSpPr>
            <a:spLocks noGrp="1"/>
          </p:cNvSpPr>
          <p:nvPr>
            <p:ph sz="quarter" idx="21" hasCustomPrompt="1"/>
          </p:nvPr>
        </p:nvSpPr>
        <p:spPr>
          <a:xfrm>
            <a:off x="4619134" y="1187450"/>
            <a:ext cx="6828866" cy="4968875"/>
          </a:xfrm>
        </p:spPr>
        <p:txBody>
          <a:bodyPr/>
          <a:lstStyle>
            <a:lvl1pPr>
              <a:defRPr>
                <a:solidFill>
                  <a:schemeClr val="bg1"/>
                </a:solidFill>
              </a:defRPr>
            </a:lvl1pPr>
          </a:lstStyle>
          <a:p>
            <a:pPr lvl="0"/>
            <a:r>
              <a:rPr lang="en-US"/>
              <a:t>Image, graphic…</a:t>
            </a:r>
            <a:endParaRPr lang="en-US" dirty="0"/>
          </a:p>
        </p:txBody>
      </p:sp>
      <p:pic>
        <p:nvPicPr>
          <p:cNvPr id="15" name="ShowToC">
            <a:hlinkClick r:id="rId2" action="ppaction://hlinksldjump"/>
            <a:extLst>
              <a:ext uri="{FF2B5EF4-FFF2-40B4-BE49-F238E27FC236}">
                <a16:creationId xmlns:a16="http://schemas.microsoft.com/office/drawing/2014/main" id="{576207DD-326C-450E-A3B0-96CDBEF721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04108" y="116409"/>
            <a:ext cx="360000" cy="360000"/>
          </a:xfrm>
          <a:prstGeom prst="rect">
            <a:avLst/>
          </a:prstGeom>
        </p:spPr>
      </p:pic>
      <p:sp>
        <p:nvSpPr>
          <p:cNvPr id="13" name="Espace réservé du texte 4">
            <a:extLst>
              <a:ext uri="{FF2B5EF4-FFF2-40B4-BE49-F238E27FC236}">
                <a16:creationId xmlns:a16="http://schemas.microsoft.com/office/drawing/2014/main" id="{FF6B10EE-6AF6-4BAF-86BD-96A5C8B77442}"/>
              </a:ext>
            </a:extLst>
          </p:cNvPr>
          <p:cNvSpPr>
            <a:spLocks noGrp="1"/>
          </p:cNvSpPr>
          <p:nvPr>
            <p:ph type="body" sz="quarter" idx="17" hasCustomPrompt="1"/>
          </p:nvPr>
        </p:nvSpPr>
        <p:spPr>
          <a:xfrm>
            <a:off x="288000" y="526339"/>
            <a:ext cx="11664000" cy="264145"/>
          </a:xfrm>
        </p:spPr>
        <p:txBody>
          <a:bodyPr lIns="0" tIns="0" rIns="0" bIns="0">
            <a:noAutofit/>
          </a:bodyPr>
          <a:lstStyle>
            <a:lvl1pPr>
              <a:lnSpc>
                <a:spcPct val="100000"/>
              </a:lnSpc>
              <a:spcBef>
                <a:spcPts val="0"/>
              </a:spcBef>
              <a:spcAft>
                <a:spcPts val="600"/>
              </a:spcAft>
              <a:defRPr sz="2000" baseline="0">
                <a:solidFill>
                  <a:schemeClr val="bg2"/>
                </a:solidFill>
                <a:latin typeface="Montserrat Medium" panose="00000600000000000000" pitchFamily="50" charset="0"/>
              </a:defRPr>
            </a:lvl1pPr>
          </a:lstStyle>
          <a:p>
            <a:r>
              <a:rPr lang="en-US" sz="2000"/>
              <a:t>Sub-title</a:t>
            </a:r>
            <a:endParaRPr lang="en-US" sz="2000" dirty="0"/>
          </a:p>
        </p:txBody>
      </p:sp>
      <p:pic>
        <p:nvPicPr>
          <p:cNvPr id="14" name="Picture 13" descr="A black and white logo&#10;&#10;Description automatically generated with medium confidence">
            <a:extLst>
              <a:ext uri="{FF2B5EF4-FFF2-40B4-BE49-F238E27FC236}">
                <a16:creationId xmlns:a16="http://schemas.microsoft.com/office/drawing/2014/main" id="{E9B9336D-4929-44F1-AD1A-355D727E9BE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6488" y="6397158"/>
            <a:ext cx="952501" cy="340043"/>
          </a:xfrm>
          <a:prstGeom prst="rect">
            <a:avLst/>
          </a:prstGeom>
        </p:spPr>
      </p:pic>
    </p:spTree>
    <p:extLst>
      <p:ext uri="{BB962C8B-B14F-4D97-AF65-F5344CB8AC3E}">
        <p14:creationId xmlns:p14="http://schemas.microsoft.com/office/powerpoint/2010/main" val="404118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hart slide - Text &amp; Pict. - Dark">
    <p:bg>
      <p:bgPr>
        <a:solidFill>
          <a:schemeClr val="tx2"/>
        </a:solidFill>
        <a:effectLst/>
      </p:bgPr>
    </p:bg>
    <p:spTree>
      <p:nvGrpSpPr>
        <p:cNvPr id="1" name=""/>
        <p:cNvGrpSpPr/>
        <p:nvPr/>
      </p:nvGrpSpPr>
      <p:grpSpPr>
        <a:xfrm>
          <a:off x="0" y="0"/>
          <a:ext cx="0" cy="0"/>
          <a:chOff x="0" y="0"/>
          <a:chExt cx="0" cy="0"/>
        </a:xfrm>
      </p:grpSpPr>
      <p:sp>
        <p:nvSpPr>
          <p:cNvPr id="35" name="Espace réservé du numéro de diapositive 5">
            <a:extLst>
              <a:ext uri="{FF2B5EF4-FFF2-40B4-BE49-F238E27FC236}">
                <a16:creationId xmlns:a16="http://schemas.microsoft.com/office/drawing/2014/main" id="{D81292D3-778E-4A6F-9E19-7CE796049F05}"/>
              </a:ext>
            </a:extLst>
          </p:cNvPr>
          <p:cNvSpPr>
            <a:spLocks noGrp="1"/>
          </p:cNvSpPr>
          <p:nvPr>
            <p:ph type="sldNum" sz="quarter" idx="11"/>
          </p:nvPr>
        </p:nvSpPr>
        <p:spPr>
          <a:xfrm>
            <a:off x="11693475" y="6420146"/>
            <a:ext cx="498525" cy="365125"/>
          </a:xfrm>
        </p:spPr>
        <p:txBody>
          <a:bodyPr/>
          <a:lstStyle>
            <a:lvl1pPr>
              <a:defRPr>
                <a:solidFill>
                  <a:schemeClr val="bg1"/>
                </a:solidFill>
              </a:defRPr>
            </a:lvl1pPr>
          </a:lstStyle>
          <a:p>
            <a:fld id="{CA7C7E00-0FB3-4106-B2EB-FB917B1FB2F5}" type="slidenum">
              <a:rPr lang="en-US" smtClean="0"/>
              <a:pPr/>
              <a:t>‹#›</a:t>
            </a:fld>
            <a:endParaRPr lang="en-US" dirty="0"/>
          </a:p>
        </p:txBody>
      </p:sp>
      <p:sp>
        <p:nvSpPr>
          <p:cNvPr id="36" name="Espace réservé du pied de page 4">
            <a:extLst>
              <a:ext uri="{FF2B5EF4-FFF2-40B4-BE49-F238E27FC236}">
                <a16:creationId xmlns:a16="http://schemas.microsoft.com/office/drawing/2014/main" id="{6B4E87DF-8875-4349-A5DB-ECB73590DD90}"/>
              </a:ext>
            </a:extLst>
          </p:cNvPr>
          <p:cNvSpPr>
            <a:spLocks noGrp="1"/>
          </p:cNvSpPr>
          <p:nvPr>
            <p:ph type="ftr" sz="quarter" idx="10"/>
          </p:nvPr>
        </p:nvSpPr>
        <p:spPr>
          <a:xfrm>
            <a:off x="2686567" y="6469255"/>
            <a:ext cx="8821790" cy="266906"/>
          </a:xfrm>
        </p:spPr>
        <p:txBody>
          <a:bodyPr/>
          <a:lstStyle>
            <a:lvl1pPr>
              <a:defRPr>
                <a:solidFill>
                  <a:schemeClr val="bg1"/>
                </a:solidFill>
              </a:defRPr>
            </a:lvl1pPr>
          </a:lstStyle>
          <a:p>
            <a:r>
              <a:rPr lang="en-US" dirty="0"/>
              <a:t>Title | www.yolegroup.com</a:t>
            </a:r>
          </a:p>
        </p:txBody>
      </p:sp>
      <p:sp>
        <p:nvSpPr>
          <p:cNvPr id="16" name="Espace réservé du texte 3">
            <a:extLst>
              <a:ext uri="{FF2B5EF4-FFF2-40B4-BE49-F238E27FC236}">
                <a16:creationId xmlns:a16="http://schemas.microsoft.com/office/drawing/2014/main" id="{2E4F117F-42A2-4478-B343-6DB6B16A836C}"/>
              </a:ext>
            </a:extLst>
          </p:cNvPr>
          <p:cNvSpPr>
            <a:spLocks noGrp="1"/>
          </p:cNvSpPr>
          <p:nvPr>
            <p:ph type="body" sz="quarter" idx="16" hasCustomPrompt="1"/>
          </p:nvPr>
        </p:nvSpPr>
        <p:spPr>
          <a:xfrm>
            <a:off x="431999" y="1008000"/>
            <a:ext cx="3960000" cy="4968000"/>
          </a:xfrm>
          <a:prstGeom prst="rect">
            <a:avLst/>
          </a:prstGeom>
        </p:spPr>
        <p:txBody>
          <a:bodyPr>
            <a:normAutofit/>
          </a:bodyPr>
          <a:lstStyle>
            <a:lvl1pPr algn="just">
              <a:lnSpc>
                <a:spcPct val="100000"/>
              </a:lnSpc>
              <a:spcBef>
                <a:spcPts val="500"/>
              </a:spcBef>
              <a:spcAft>
                <a:spcPts val="300"/>
              </a:spcAft>
              <a:defRPr lang="fr-FR" sz="1400" kern="1200" baseline="0" dirty="0" smtClean="0">
                <a:solidFill>
                  <a:schemeClr val="bg1"/>
                </a:solidFill>
                <a:latin typeface="Montserrat" panose="02000505000000020004" pitchFamily="2" charset="0"/>
                <a:ea typeface="+mn-ea"/>
                <a:cs typeface="+mn-cs"/>
              </a:defRPr>
            </a:lvl1pPr>
            <a:lvl2pPr algn="just">
              <a:lnSpc>
                <a:spcPct val="100000"/>
              </a:lnSpc>
              <a:spcBef>
                <a:spcPts val="500"/>
              </a:spcBef>
              <a:spcAft>
                <a:spcPts val="300"/>
              </a:spcAft>
              <a:defRPr lang="fr-FR" sz="1400" kern="1200" baseline="0" dirty="0" smtClean="0">
                <a:solidFill>
                  <a:srgbClr val="7E8C8D"/>
                </a:solidFill>
                <a:latin typeface="Montserrat" panose="02000505000000020004" pitchFamily="2" charset="0"/>
                <a:ea typeface="+mn-ea"/>
                <a:cs typeface="+mn-cs"/>
              </a:defRPr>
            </a:lvl2pPr>
            <a:lvl3pPr>
              <a:lnSpc>
                <a:spcPct val="100000"/>
              </a:lnSpc>
              <a:spcBef>
                <a:spcPts val="500"/>
              </a:spcBef>
              <a:spcAft>
                <a:spcPts val="300"/>
              </a:spcAft>
              <a:defRPr sz="1400" baseline="0">
                <a:solidFill>
                  <a:schemeClr val="bg2"/>
                </a:solidFill>
                <a:latin typeface="Montserrat" panose="02000505000000020004" pitchFamily="2" charset="0"/>
              </a:defRPr>
            </a:lvl3pPr>
            <a:lvl4pPr marL="1657350" indent="-285750">
              <a:lnSpc>
                <a:spcPct val="100000"/>
              </a:lnSpc>
              <a:spcAft>
                <a:spcPts val="300"/>
              </a:spcAft>
              <a:buFont typeface="Courier New" panose="02070309020205020404" pitchFamily="49" charset="0"/>
              <a:buChar char="o"/>
              <a:defRPr sz="1400">
                <a:solidFill>
                  <a:schemeClr val="bg1"/>
                </a:solidFill>
                <a:latin typeface="Montserrat" panose="02000505000000020004" pitchFamily="2" charset="0"/>
              </a:defRPr>
            </a:lvl4pPr>
          </a:lstStyle>
          <a:p>
            <a:pPr lvl="0"/>
            <a:r>
              <a:rPr lang="en-US"/>
              <a:t>Your text</a:t>
            </a:r>
          </a:p>
          <a:p>
            <a:pPr lvl="1"/>
            <a:r>
              <a:rPr lang="en-US"/>
              <a:t>Second level</a:t>
            </a:r>
          </a:p>
          <a:p>
            <a:pPr lvl="2"/>
            <a:r>
              <a:rPr lang="en-US"/>
              <a:t>Third level</a:t>
            </a:r>
          </a:p>
          <a:p>
            <a:pPr lvl="3"/>
            <a:r>
              <a:rPr lang="en-US"/>
              <a:t>Fourth level</a:t>
            </a:r>
            <a:endParaRPr lang="en-US" dirty="0"/>
          </a:p>
        </p:txBody>
      </p:sp>
      <p:cxnSp>
        <p:nvCxnSpPr>
          <p:cNvPr id="18" name="Connecteur droit 17">
            <a:extLst>
              <a:ext uri="{FF2B5EF4-FFF2-40B4-BE49-F238E27FC236}">
                <a16:creationId xmlns:a16="http://schemas.microsoft.com/office/drawing/2014/main" id="{9DC4714E-52AA-4E67-8185-8481212E4AE7}"/>
              </a:ext>
            </a:extLst>
          </p:cNvPr>
          <p:cNvCxnSpPr/>
          <p:nvPr/>
        </p:nvCxnSpPr>
        <p:spPr>
          <a:xfrm>
            <a:off x="288000" y="669847"/>
            <a:ext cx="144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itre 1">
            <a:extLst>
              <a:ext uri="{FF2B5EF4-FFF2-40B4-BE49-F238E27FC236}">
                <a16:creationId xmlns:a16="http://schemas.microsoft.com/office/drawing/2014/main" id="{108246B9-5B2E-4D53-9D16-DD84875FDA50}"/>
              </a:ext>
            </a:extLst>
          </p:cNvPr>
          <p:cNvSpPr>
            <a:spLocks noGrp="1"/>
          </p:cNvSpPr>
          <p:nvPr>
            <p:ph type="title" hasCustomPrompt="1"/>
          </p:nvPr>
        </p:nvSpPr>
        <p:spPr>
          <a:xfrm>
            <a:off x="288000" y="216000"/>
            <a:ext cx="11160000" cy="301714"/>
          </a:xfrm>
        </p:spPr>
        <p:txBody>
          <a:bodyPr lIns="0" tIns="0" rIns="0" bIns="0"/>
          <a:lstStyle>
            <a:lvl1pPr>
              <a:defRPr cap="all" baseline="0">
                <a:solidFill>
                  <a:schemeClr val="bg1"/>
                </a:solidFill>
              </a:defRPr>
            </a:lvl1pPr>
          </a:lstStyle>
          <a:p>
            <a:r>
              <a:rPr lang="en-US"/>
              <a:t>TITLE</a:t>
            </a:r>
            <a:endParaRPr lang="en-US" dirty="0"/>
          </a:p>
        </p:txBody>
      </p:sp>
      <p:sp>
        <p:nvSpPr>
          <p:cNvPr id="22" name="Espace réservé du contenu 2">
            <a:extLst>
              <a:ext uri="{FF2B5EF4-FFF2-40B4-BE49-F238E27FC236}">
                <a16:creationId xmlns:a16="http://schemas.microsoft.com/office/drawing/2014/main" id="{BF759F0E-93FA-421E-B5D8-97BBF94B5536}"/>
              </a:ext>
            </a:extLst>
          </p:cNvPr>
          <p:cNvSpPr>
            <a:spLocks noGrp="1"/>
          </p:cNvSpPr>
          <p:nvPr>
            <p:ph sz="quarter" idx="21" hasCustomPrompt="1"/>
          </p:nvPr>
        </p:nvSpPr>
        <p:spPr>
          <a:xfrm>
            <a:off x="4619134" y="1008000"/>
            <a:ext cx="6828866" cy="4968875"/>
          </a:xfrm>
        </p:spPr>
        <p:txBody>
          <a:bodyPr/>
          <a:lstStyle>
            <a:lvl1pPr>
              <a:defRPr>
                <a:solidFill>
                  <a:schemeClr val="bg1"/>
                </a:solidFill>
              </a:defRPr>
            </a:lvl1pPr>
          </a:lstStyle>
          <a:p>
            <a:pPr lvl="0"/>
            <a:r>
              <a:rPr lang="en-US"/>
              <a:t>Image, graphic…</a:t>
            </a:r>
            <a:endParaRPr lang="en-US" dirty="0"/>
          </a:p>
        </p:txBody>
      </p:sp>
      <p:cxnSp>
        <p:nvCxnSpPr>
          <p:cNvPr id="13" name="Connecteur droit 12">
            <a:extLst>
              <a:ext uri="{FF2B5EF4-FFF2-40B4-BE49-F238E27FC236}">
                <a16:creationId xmlns:a16="http://schemas.microsoft.com/office/drawing/2014/main" id="{65726AB6-B334-4888-A840-E172FC4CCFED}"/>
              </a:ext>
            </a:extLst>
          </p:cNvPr>
          <p:cNvCxnSpPr>
            <a:cxnSpLocks/>
          </p:cNvCxnSpPr>
          <p:nvPr/>
        </p:nvCxnSpPr>
        <p:spPr>
          <a:xfrm>
            <a:off x="11573733" y="6458708"/>
            <a:ext cx="0" cy="28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ShowToC">
            <a:hlinkClick r:id="rId2" action="ppaction://hlinksldjump"/>
            <a:extLst>
              <a:ext uri="{FF2B5EF4-FFF2-40B4-BE49-F238E27FC236}">
                <a16:creationId xmlns:a16="http://schemas.microsoft.com/office/drawing/2014/main" id="{49DD38F2-5965-4F6E-9C12-269B7C81A9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04108" y="116409"/>
            <a:ext cx="360000" cy="360000"/>
          </a:xfrm>
          <a:prstGeom prst="rect">
            <a:avLst/>
          </a:prstGeom>
        </p:spPr>
      </p:pic>
      <p:pic>
        <p:nvPicPr>
          <p:cNvPr id="11" name="Picture 10" descr="A black and white logo&#10;&#10;Description automatically generated with medium confidence">
            <a:extLst>
              <a:ext uri="{FF2B5EF4-FFF2-40B4-BE49-F238E27FC236}">
                <a16:creationId xmlns:a16="http://schemas.microsoft.com/office/drawing/2014/main" id="{DDFAC009-1441-49E4-A09F-2DD790199C0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6488" y="6397158"/>
            <a:ext cx="952501" cy="340043"/>
          </a:xfrm>
          <a:prstGeom prst="rect">
            <a:avLst/>
          </a:prstGeom>
        </p:spPr>
      </p:pic>
      <p:pic>
        <p:nvPicPr>
          <p:cNvPr id="2" name="Picture 1" descr="A black and white logo&#10;&#10;Description automatically generated with medium confidence">
            <a:extLst>
              <a:ext uri="{FF2B5EF4-FFF2-40B4-BE49-F238E27FC236}">
                <a16:creationId xmlns:a16="http://schemas.microsoft.com/office/drawing/2014/main" id="{BDDF9494-7FAD-EA39-4278-296FE33276FD}"/>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96488" y="6397158"/>
            <a:ext cx="952501" cy="340043"/>
          </a:xfrm>
          <a:prstGeom prst="rect">
            <a:avLst/>
          </a:prstGeom>
        </p:spPr>
      </p:pic>
    </p:spTree>
    <p:extLst>
      <p:ext uri="{BB962C8B-B14F-4D97-AF65-F5344CB8AC3E}">
        <p14:creationId xmlns:p14="http://schemas.microsoft.com/office/powerpoint/2010/main" val="2067890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over1">
    <p:spTree>
      <p:nvGrpSpPr>
        <p:cNvPr id="1" name=""/>
        <p:cNvGrpSpPr/>
        <p:nvPr/>
      </p:nvGrpSpPr>
      <p:grpSpPr>
        <a:xfrm>
          <a:off x="0" y="0"/>
          <a:ext cx="0" cy="0"/>
          <a:chOff x="0" y="0"/>
          <a:chExt cx="0" cy="0"/>
        </a:xfrm>
      </p:grpSpPr>
      <p:pic>
        <p:nvPicPr>
          <p:cNvPr id="33" name="Graphique 32">
            <a:extLst>
              <a:ext uri="{FF2B5EF4-FFF2-40B4-BE49-F238E27FC236}">
                <a16:creationId xmlns:a16="http://schemas.microsoft.com/office/drawing/2014/main" id="{324E2E48-7946-4769-8121-7142FE0A0AC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0514" r="1"/>
          <a:stretch/>
        </p:blipFill>
        <p:spPr>
          <a:xfrm>
            <a:off x="-1" y="0"/>
            <a:ext cx="4903818" cy="6858000"/>
          </a:xfrm>
          <a:prstGeom prst="rect">
            <a:avLst/>
          </a:prstGeom>
        </p:spPr>
      </p:pic>
      <p:pic>
        <p:nvPicPr>
          <p:cNvPr id="29" name="Graphique 28">
            <a:extLst>
              <a:ext uri="{FF2B5EF4-FFF2-40B4-BE49-F238E27FC236}">
                <a16:creationId xmlns:a16="http://schemas.microsoft.com/office/drawing/2014/main" id="{94AA091F-334F-4D16-A14D-98C034594900}"/>
              </a:ext>
            </a:extLst>
          </p:cNvPr>
          <p:cNvPicPr>
            <a:picLocks noChangeAspect="1"/>
          </p:cNvPicPr>
          <p:nvPr/>
        </p:nvPicPr>
        <p:blipFill rotWithShape="1">
          <a:blip r:embed="rId4">
            <a:alphaModFix amt="10000"/>
            <a:extLst>
              <a:ext uri="{96DAC541-7B7A-43D3-8B79-37D633B846F1}">
                <asvg:svgBlip xmlns:asvg="http://schemas.microsoft.com/office/drawing/2016/SVG/main" r:embed="rId5"/>
              </a:ext>
            </a:extLst>
          </a:blip>
          <a:srcRect l="35878" t="1883" r="1" b="1883"/>
          <a:stretch/>
        </p:blipFill>
        <p:spPr>
          <a:xfrm>
            <a:off x="-2" y="-1"/>
            <a:ext cx="4569541" cy="6858001"/>
          </a:xfrm>
          <a:prstGeom prst="rect">
            <a:avLst/>
          </a:prstGeom>
          <a:effectLst/>
        </p:spPr>
      </p:pic>
      <p:sp>
        <p:nvSpPr>
          <p:cNvPr id="17" name="Titre 1">
            <a:extLst>
              <a:ext uri="{FF2B5EF4-FFF2-40B4-BE49-F238E27FC236}">
                <a16:creationId xmlns:a16="http://schemas.microsoft.com/office/drawing/2014/main" id="{83EF7424-4767-4900-A6DC-E3212F7076F7}"/>
              </a:ext>
            </a:extLst>
          </p:cNvPr>
          <p:cNvSpPr>
            <a:spLocks noGrp="1"/>
          </p:cNvSpPr>
          <p:nvPr>
            <p:ph type="ctrTitle" hasCustomPrompt="1"/>
          </p:nvPr>
        </p:nvSpPr>
        <p:spPr>
          <a:xfrm>
            <a:off x="252000" y="1371600"/>
            <a:ext cx="4320000" cy="2387600"/>
          </a:xfrm>
        </p:spPr>
        <p:txBody>
          <a:bodyPr anchor="b">
            <a:normAutofit/>
          </a:bodyPr>
          <a:lstStyle>
            <a:lvl1pPr algn="ctr">
              <a:defRPr sz="3000">
                <a:solidFill>
                  <a:schemeClr val="bg1"/>
                </a:solidFill>
              </a:defRPr>
            </a:lvl1pPr>
          </a:lstStyle>
          <a:p>
            <a:r>
              <a:rPr lang="en-US" dirty="0"/>
              <a:t>Title</a:t>
            </a:r>
          </a:p>
        </p:txBody>
      </p:sp>
      <p:grpSp>
        <p:nvGrpSpPr>
          <p:cNvPr id="2" name="Groupe 1">
            <a:extLst>
              <a:ext uri="{FF2B5EF4-FFF2-40B4-BE49-F238E27FC236}">
                <a16:creationId xmlns:a16="http://schemas.microsoft.com/office/drawing/2014/main" id="{C944D4FA-86AA-4BF8-8D73-A636F43135DF}"/>
              </a:ext>
            </a:extLst>
          </p:cNvPr>
          <p:cNvGrpSpPr/>
          <p:nvPr/>
        </p:nvGrpSpPr>
        <p:grpSpPr>
          <a:xfrm>
            <a:off x="11940000" y="0"/>
            <a:ext cx="252000" cy="6858000"/>
            <a:chOff x="11940000" y="0"/>
            <a:chExt cx="252000" cy="6858000"/>
          </a:xfrm>
        </p:grpSpPr>
        <p:sp>
          <p:nvSpPr>
            <p:cNvPr id="19" name="Rectangle 18">
              <a:extLst>
                <a:ext uri="{FF2B5EF4-FFF2-40B4-BE49-F238E27FC236}">
                  <a16:creationId xmlns:a16="http://schemas.microsoft.com/office/drawing/2014/main" id="{923B145C-DE73-49BC-9B6A-8B59E28442B4}"/>
                </a:ext>
              </a:extLst>
            </p:cNvPr>
            <p:cNvSpPr/>
            <p:nvPr/>
          </p:nvSpPr>
          <p:spPr>
            <a:xfrm>
              <a:off x="11940000" y="0"/>
              <a:ext cx="252000" cy="1371600"/>
            </a:xfrm>
            <a:prstGeom prst="rect">
              <a:avLst/>
            </a:prstGeom>
            <a:solidFill>
              <a:srgbClr val="1F3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Rectangle 19">
              <a:extLst>
                <a:ext uri="{FF2B5EF4-FFF2-40B4-BE49-F238E27FC236}">
                  <a16:creationId xmlns:a16="http://schemas.microsoft.com/office/drawing/2014/main" id="{96C9513C-C776-4ECB-B986-F7599BAB917C}"/>
                </a:ext>
              </a:extLst>
            </p:cNvPr>
            <p:cNvSpPr/>
            <p:nvPr/>
          </p:nvSpPr>
          <p:spPr>
            <a:xfrm>
              <a:off x="11940000" y="1371600"/>
              <a:ext cx="252000" cy="1371600"/>
            </a:xfrm>
            <a:prstGeom prst="rect">
              <a:avLst/>
            </a:prstGeom>
            <a:solidFill>
              <a:srgbClr val="2C4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Rectangle 20">
              <a:extLst>
                <a:ext uri="{FF2B5EF4-FFF2-40B4-BE49-F238E27FC236}">
                  <a16:creationId xmlns:a16="http://schemas.microsoft.com/office/drawing/2014/main" id="{9E51DA42-5898-4935-A99C-830CAC755088}"/>
                </a:ext>
              </a:extLst>
            </p:cNvPr>
            <p:cNvSpPr/>
            <p:nvPr/>
          </p:nvSpPr>
          <p:spPr>
            <a:xfrm>
              <a:off x="11940000" y="2743200"/>
              <a:ext cx="252000" cy="1371600"/>
            </a:xfrm>
            <a:prstGeom prst="rect">
              <a:avLst/>
            </a:prstGeom>
            <a:solidFill>
              <a:srgbClr val="3A6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Rectangle 21">
              <a:extLst>
                <a:ext uri="{FF2B5EF4-FFF2-40B4-BE49-F238E27FC236}">
                  <a16:creationId xmlns:a16="http://schemas.microsoft.com/office/drawing/2014/main" id="{31F4EF4E-1CA9-4FB9-82FA-4256623D2A70}"/>
                </a:ext>
              </a:extLst>
            </p:cNvPr>
            <p:cNvSpPr/>
            <p:nvPr/>
          </p:nvSpPr>
          <p:spPr>
            <a:xfrm>
              <a:off x="11940000" y="4114800"/>
              <a:ext cx="252000" cy="1371600"/>
            </a:xfrm>
            <a:prstGeom prst="rect">
              <a:avLst/>
            </a:prstGeom>
            <a:solidFill>
              <a:srgbClr val="4D8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Rectangle 22">
              <a:extLst>
                <a:ext uri="{FF2B5EF4-FFF2-40B4-BE49-F238E27FC236}">
                  <a16:creationId xmlns:a16="http://schemas.microsoft.com/office/drawing/2014/main" id="{D86F480A-8FF0-449F-8A46-A486B8A09739}"/>
                </a:ext>
              </a:extLst>
            </p:cNvPr>
            <p:cNvSpPr/>
            <p:nvPr/>
          </p:nvSpPr>
          <p:spPr>
            <a:xfrm>
              <a:off x="11940000" y="5486400"/>
              <a:ext cx="252000" cy="1371600"/>
            </a:xfrm>
            <a:prstGeom prst="rect">
              <a:avLst/>
            </a:prstGeom>
            <a:solidFill>
              <a:srgbClr val="64A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24" name="ZoneTexte 23">
            <a:extLst>
              <a:ext uri="{FF2B5EF4-FFF2-40B4-BE49-F238E27FC236}">
                <a16:creationId xmlns:a16="http://schemas.microsoft.com/office/drawing/2014/main" id="{F061E025-C1BC-48CA-AE39-D24BBA3C5A24}"/>
              </a:ext>
            </a:extLst>
          </p:cNvPr>
          <p:cNvSpPr txBox="1"/>
          <p:nvPr/>
        </p:nvSpPr>
        <p:spPr>
          <a:xfrm>
            <a:off x="6711953" y="110403"/>
            <a:ext cx="5106411" cy="338554"/>
          </a:xfrm>
          <a:prstGeom prst="rect">
            <a:avLst/>
          </a:prstGeom>
          <a:noFill/>
        </p:spPr>
        <p:txBody>
          <a:bodyPr wrap="square" rtlCol="0">
            <a:spAutoFit/>
          </a:bodyPr>
          <a:lstStyle/>
          <a:p>
            <a:pPr algn="r"/>
            <a:r>
              <a:rPr lang="en-US" sz="1600" i="0" dirty="0">
                <a:solidFill>
                  <a:schemeClr val="tx1"/>
                </a:solidFill>
                <a:latin typeface="Montserrat Light" panose="00000400000000000000" pitchFamily="50" charset="0"/>
              </a:rPr>
              <a:t>FROM TECHNOLOGIES TO MARKET</a:t>
            </a:r>
          </a:p>
        </p:txBody>
      </p:sp>
      <p:sp>
        <p:nvSpPr>
          <p:cNvPr id="26" name="Sous-titre 2">
            <a:extLst>
              <a:ext uri="{FF2B5EF4-FFF2-40B4-BE49-F238E27FC236}">
                <a16:creationId xmlns:a16="http://schemas.microsoft.com/office/drawing/2014/main" id="{842FCF61-2CFB-42B1-A044-590DD76DCABB}"/>
              </a:ext>
            </a:extLst>
          </p:cNvPr>
          <p:cNvSpPr>
            <a:spLocks noGrp="1"/>
          </p:cNvSpPr>
          <p:nvPr>
            <p:ph type="subTitle" idx="1" hasCustomPrompt="1"/>
          </p:nvPr>
        </p:nvSpPr>
        <p:spPr>
          <a:xfrm>
            <a:off x="252000" y="3957605"/>
            <a:ext cx="4320000" cy="1655762"/>
          </a:xfrm>
        </p:spPr>
        <p:txBody>
          <a:bodyPr>
            <a:normAutofit/>
          </a:bodyPr>
          <a:lstStyle>
            <a:lvl1pPr marL="0" indent="0" algn="l">
              <a:buNone/>
              <a:defRPr sz="2000" b="0">
                <a:solidFill>
                  <a:schemeClr val="bg1"/>
                </a:solidFill>
                <a:latin typeface="Montserrat Light" panose="000004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US" dirty="0"/>
          </a:p>
        </p:txBody>
      </p:sp>
      <p:pic>
        <p:nvPicPr>
          <p:cNvPr id="4" name="Picture 3" descr="A black and white logo&#10;&#10;Description automatically generated with medium confidence">
            <a:extLst>
              <a:ext uri="{FF2B5EF4-FFF2-40B4-BE49-F238E27FC236}">
                <a16:creationId xmlns:a16="http://schemas.microsoft.com/office/drawing/2014/main" id="{6F20FFC3-E28C-434E-8434-F0F52840CE7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2000" y="5990610"/>
            <a:ext cx="1890811" cy="675019"/>
          </a:xfrm>
          <a:prstGeom prst="rect">
            <a:avLst/>
          </a:prstGeom>
        </p:spPr>
      </p:pic>
      <p:sp>
        <p:nvSpPr>
          <p:cNvPr id="18" name="ZoneTexte 15">
            <a:extLst>
              <a:ext uri="{FF2B5EF4-FFF2-40B4-BE49-F238E27FC236}">
                <a16:creationId xmlns:a16="http://schemas.microsoft.com/office/drawing/2014/main" id="{87AEA43B-A23E-448E-A1D0-4A520FC8E7D4}"/>
              </a:ext>
            </a:extLst>
          </p:cNvPr>
          <p:cNvSpPr txBox="1"/>
          <p:nvPr/>
        </p:nvSpPr>
        <p:spPr>
          <a:xfrm>
            <a:off x="7288185" y="6501376"/>
            <a:ext cx="4540173" cy="246221"/>
          </a:xfrm>
          <a:prstGeom prst="rect">
            <a:avLst/>
          </a:prstGeom>
          <a:noFill/>
        </p:spPr>
        <p:txBody>
          <a:bodyPr wrap="square" rtlCol="0">
            <a:spAutoFit/>
          </a:bodyPr>
          <a:lstStyle/>
          <a:p>
            <a:pPr algn="r"/>
            <a:r>
              <a:rPr lang="en-US" sz="1000" dirty="0">
                <a:solidFill>
                  <a:schemeClr val="tx1"/>
                </a:solidFill>
                <a:latin typeface="Montserrat Light" panose="00000400000000000000" pitchFamily="50" charset="0"/>
              </a:rPr>
              <a:t>www.yolegroup.com | © Yole Group 2025</a:t>
            </a:r>
          </a:p>
        </p:txBody>
      </p:sp>
    </p:spTree>
    <p:extLst>
      <p:ext uri="{BB962C8B-B14F-4D97-AF65-F5344CB8AC3E}">
        <p14:creationId xmlns:p14="http://schemas.microsoft.com/office/powerpoint/2010/main" val="679047577"/>
      </p:ext>
    </p:extLst>
  </p:cSld>
  <p:clrMapOvr>
    <a:masterClrMapping/>
  </p:clrMapOvr>
  <p:hf hdr="0" dt="0"/>
  <p:extLst>
    <p:ext uri="{DCECCB84-F9BA-43D5-87BE-67443E8EF086}">
      <p15:sldGuideLst xmlns:p15="http://schemas.microsoft.com/office/powerpoint/2012/main">
        <p15:guide id="1" orient="horz" pos="3770">
          <p15:clr>
            <a:srgbClr val="FBAE40"/>
          </p15:clr>
        </p15:guide>
        <p15:guide id="2" pos="14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Related Products - reports">
    <p:spTree>
      <p:nvGrpSpPr>
        <p:cNvPr id="1" name=""/>
        <p:cNvGrpSpPr/>
        <p:nvPr/>
      </p:nvGrpSpPr>
      <p:grpSpPr>
        <a:xfrm>
          <a:off x="0" y="0"/>
          <a:ext cx="0" cy="0"/>
          <a:chOff x="0" y="0"/>
          <a:chExt cx="0" cy="0"/>
        </a:xfrm>
      </p:grpSpPr>
      <p:pic>
        <p:nvPicPr>
          <p:cNvPr id="53" name="Graphique 52">
            <a:extLst>
              <a:ext uri="{FF2B5EF4-FFF2-40B4-BE49-F238E27FC236}">
                <a16:creationId xmlns:a16="http://schemas.microsoft.com/office/drawing/2014/main" id="{52DC8134-AFD2-4447-A2F8-EEA15BEB3C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008000"/>
            <a:ext cx="1755154" cy="5119200"/>
          </a:xfrm>
          <a:prstGeom prst="rect">
            <a:avLst/>
          </a:prstGeom>
        </p:spPr>
      </p:pic>
      <p:sp>
        <p:nvSpPr>
          <p:cNvPr id="33" name="ZoneTexte 32">
            <a:extLst>
              <a:ext uri="{FF2B5EF4-FFF2-40B4-BE49-F238E27FC236}">
                <a16:creationId xmlns:a16="http://schemas.microsoft.com/office/drawing/2014/main" id="{E3EDC07A-03CF-4232-977B-CF01E738EEC1}"/>
              </a:ext>
            </a:extLst>
          </p:cNvPr>
          <p:cNvSpPr txBox="1"/>
          <p:nvPr/>
        </p:nvSpPr>
        <p:spPr>
          <a:xfrm>
            <a:off x="220234" y="2303136"/>
            <a:ext cx="1240921" cy="2359058"/>
          </a:xfrm>
          <a:prstGeom prst="rect">
            <a:avLst/>
          </a:prstGeom>
        </p:spPr>
        <p:txBody>
          <a:bodyPr vert="horz" wrap="square" lIns="54000" tIns="54000" rIns="54000" bIns="54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u="sng" noProof="0" dirty="0">
                <a:solidFill>
                  <a:schemeClr val="bg1"/>
                </a:solidFill>
                <a:latin typeface="Montserrat Medium" panose="00000600000000000000" pitchFamily="50" charset="0"/>
                <a:hlinkClick r:id="" action="ppaction://hlinkshowjump?jump=lastslide">
                  <a:extLst>
                    <a:ext uri="{A12FA001-AC4F-418D-AE19-62706E023703}">
                      <ahyp:hlinkClr xmlns:ahyp="http://schemas.microsoft.com/office/drawing/2018/hyperlinkcolor" val="tx"/>
                    </a:ext>
                  </a:extLst>
                </a:hlinkClick>
              </a:rPr>
              <a:t>Contact our Sales Team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u="sng" noProof="0" dirty="0">
                <a:solidFill>
                  <a:schemeClr val="bg1"/>
                </a:solidFill>
                <a:latin typeface="Montserrat Medium" panose="00000600000000000000" pitchFamily="50" charset="0"/>
                <a:hlinkClick r:id="" action="ppaction://hlinkshowjump?jump=lastslide">
                  <a:extLst>
                    <a:ext uri="{A12FA001-AC4F-418D-AE19-62706E023703}">
                      <ahyp:hlinkClr xmlns:ahyp="http://schemas.microsoft.com/office/drawing/2018/hyperlinkcolor" val="tx"/>
                    </a:ext>
                  </a:extLst>
                </a:hlinkClick>
              </a:rPr>
              <a:t>for more information</a:t>
            </a:r>
            <a:endParaRPr lang="en-US" sz="1400" u="sng" noProof="0" dirty="0">
              <a:solidFill>
                <a:schemeClr val="bg1"/>
              </a:solidFill>
              <a:latin typeface="Montserrat Medium" panose="00000600000000000000" pitchFamily="50" charset="0"/>
            </a:endParaRPr>
          </a:p>
        </p:txBody>
      </p:sp>
      <p:cxnSp>
        <p:nvCxnSpPr>
          <p:cNvPr id="55" name="Connecteur droit 54">
            <a:extLst>
              <a:ext uri="{FF2B5EF4-FFF2-40B4-BE49-F238E27FC236}">
                <a16:creationId xmlns:a16="http://schemas.microsoft.com/office/drawing/2014/main" id="{56713CBC-9F1D-4368-B138-58C1DBDFC7CE}"/>
              </a:ext>
            </a:extLst>
          </p:cNvPr>
          <p:cNvCxnSpPr>
            <a:cxnSpLocks/>
          </p:cNvCxnSpPr>
          <p:nvPr/>
        </p:nvCxnSpPr>
        <p:spPr>
          <a:xfrm>
            <a:off x="11573733" y="6458708"/>
            <a:ext cx="0" cy="288000"/>
          </a:xfrm>
          <a:prstGeom prst="line">
            <a:avLst/>
          </a:prstGeom>
          <a:ln w="12700">
            <a:solidFill>
              <a:srgbClr val="7E8C8D"/>
            </a:solidFill>
          </a:ln>
        </p:spPr>
        <p:style>
          <a:lnRef idx="1">
            <a:schemeClr val="accent1"/>
          </a:lnRef>
          <a:fillRef idx="0">
            <a:schemeClr val="accent1"/>
          </a:fillRef>
          <a:effectRef idx="0">
            <a:schemeClr val="accent1"/>
          </a:effectRef>
          <a:fontRef idx="minor">
            <a:schemeClr val="tx1"/>
          </a:fontRef>
        </p:style>
      </p:cxnSp>
      <p:sp>
        <p:nvSpPr>
          <p:cNvPr id="56" name="Espace réservé du numéro de diapositive 5">
            <a:extLst>
              <a:ext uri="{FF2B5EF4-FFF2-40B4-BE49-F238E27FC236}">
                <a16:creationId xmlns:a16="http://schemas.microsoft.com/office/drawing/2014/main" id="{6CA726C1-814B-45E2-A002-3DAE0A445B81}"/>
              </a:ext>
            </a:extLst>
          </p:cNvPr>
          <p:cNvSpPr>
            <a:spLocks noGrp="1"/>
          </p:cNvSpPr>
          <p:nvPr>
            <p:ph type="sldNum" sz="quarter" idx="11"/>
          </p:nvPr>
        </p:nvSpPr>
        <p:spPr>
          <a:xfrm>
            <a:off x="11693475" y="6420146"/>
            <a:ext cx="498525" cy="365125"/>
          </a:xfrm>
        </p:spPr>
        <p:txBody>
          <a:bodyPr/>
          <a:lstStyle>
            <a:lvl1pPr>
              <a:defRPr>
                <a:solidFill>
                  <a:schemeClr val="tx1"/>
                </a:solidFill>
              </a:defRPr>
            </a:lvl1pPr>
          </a:lstStyle>
          <a:p>
            <a:fld id="{CA7C7E00-0FB3-4106-B2EB-FB917B1FB2F5}" type="slidenum">
              <a:rPr lang="en-US" smtClean="0"/>
              <a:pPr/>
              <a:t>‹#›</a:t>
            </a:fld>
            <a:endParaRPr lang="en-US" dirty="0"/>
          </a:p>
        </p:txBody>
      </p:sp>
      <p:sp>
        <p:nvSpPr>
          <p:cNvPr id="57" name="Espace réservé du pied de page 4">
            <a:extLst>
              <a:ext uri="{FF2B5EF4-FFF2-40B4-BE49-F238E27FC236}">
                <a16:creationId xmlns:a16="http://schemas.microsoft.com/office/drawing/2014/main" id="{9C03413A-96BF-45B6-9F24-90312A0B2BFF}"/>
              </a:ext>
            </a:extLst>
          </p:cNvPr>
          <p:cNvSpPr>
            <a:spLocks noGrp="1"/>
          </p:cNvSpPr>
          <p:nvPr>
            <p:ph type="ftr" sz="quarter" idx="10"/>
          </p:nvPr>
        </p:nvSpPr>
        <p:spPr>
          <a:xfrm>
            <a:off x="2686567" y="6469255"/>
            <a:ext cx="8821790" cy="266906"/>
          </a:xfrm>
        </p:spPr>
        <p:txBody>
          <a:bodyPr/>
          <a:lstStyle>
            <a:lvl1pPr>
              <a:defRPr>
                <a:solidFill>
                  <a:srgbClr val="7E8C8D"/>
                </a:solidFill>
              </a:defRPr>
            </a:lvl1pPr>
          </a:lstStyle>
          <a:p>
            <a:r>
              <a:rPr lang="en-US" dirty="0"/>
              <a:t>Title | www.yolegroup.com</a:t>
            </a:r>
          </a:p>
        </p:txBody>
      </p:sp>
      <p:pic>
        <p:nvPicPr>
          <p:cNvPr id="58" name="ShowToC">
            <a:hlinkClick r:id="rId4" action="ppaction://hlinksldjump"/>
            <a:extLst>
              <a:ext uri="{FF2B5EF4-FFF2-40B4-BE49-F238E27FC236}">
                <a16:creationId xmlns:a16="http://schemas.microsoft.com/office/drawing/2014/main" id="{F17FF525-7038-4F62-B2F2-1D486D7391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704108" y="116409"/>
            <a:ext cx="360000" cy="360000"/>
          </a:xfrm>
          <a:prstGeom prst="rect">
            <a:avLst/>
          </a:prstGeom>
        </p:spPr>
      </p:pic>
      <p:cxnSp>
        <p:nvCxnSpPr>
          <p:cNvPr id="47" name="Connecteur droit 46">
            <a:extLst>
              <a:ext uri="{FF2B5EF4-FFF2-40B4-BE49-F238E27FC236}">
                <a16:creationId xmlns:a16="http://schemas.microsoft.com/office/drawing/2014/main" id="{C19AFC49-376E-48D9-A7D6-3210F4053654}"/>
              </a:ext>
            </a:extLst>
          </p:cNvPr>
          <p:cNvCxnSpPr/>
          <p:nvPr/>
        </p:nvCxnSpPr>
        <p:spPr>
          <a:xfrm>
            <a:off x="288000" y="914398"/>
            <a:ext cx="14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ocTitle">
            <a:extLst>
              <a:ext uri="{FF2B5EF4-FFF2-40B4-BE49-F238E27FC236}">
                <a16:creationId xmlns:a16="http://schemas.microsoft.com/office/drawing/2014/main" id="{7C8DD94A-9F78-4F7B-B341-9CF7701E331D}"/>
              </a:ext>
            </a:extLst>
          </p:cNvPr>
          <p:cNvSpPr txBox="1">
            <a:spLocks/>
          </p:cNvSpPr>
          <p:nvPr/>
        </p:nvSpPr>
        <p:spPr>
          <a:xfrm>
            <a:off x="288000" y="216000"/>
            <a:ext cx="11160000" cy="29028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tabLst>
                <a:tab pos="7081838" algn="l"/>
              </a:tabLst>
              <a:defRPr sz="3400" b="0" kern="1200">
                <a:solidFill>
                  <a:srgbClr val="1F3564"/>
                </a:solidFill>
                <a:latin typeface="Montserrat Medium" panose="00000600000000000000" pitchFamily="50" charset="0"/>
                <a:ea typeface="+mj-ea"/>
                <a:cs typeface="+mj-cs"/>
              </a:defRPr>
            </a:lvl1pPr>
          </a:lstStyle>
          <a:p>
            <a:r>
              <a:rPr lang="en-US" sz="2400" cap="all" baseline="0" dirty="0"/>
              <a:t>YOLE GROUP RELATED products</a:t>
            </a:r>
          </a:p>
        </p:txBody>
      </p:sp>
      <p:sp>
        <p:nvSpPr>
          <p:cNvPr id="2" name="ZoneTexte 1">
            <a:extLst>
              <a:ext uri="{FF2B5EF4-FFF2-40B4-BE49-F238E27FC236}">
                <a16:creationId xmlns:a16="http://schemas.microsoft.com/office/drawing/2014/main" id="{5B174F4B-AC36-4228-8880-01B26DCEA4C6}"/>
              </a:ext>
            </a:extLst>
          </p:cNvPr>
          <p:cNvSpPr txBox="1"/>
          <p:nvPr/>
        </p:nvSpPr>
        <p:spPr>
          <a:xfrm>
            <a:off x="288000" y="558748"/>
            <a:ext cx="11160000" cy="266889"/>
          </a:xfrm>
          <a:prstGeom prst="rect">
            <a:avLst/>
          </a:prstGeom>
        </p:spPr>
        <p:txBody>
          <a:bodyPr vert="horz" wrap="square" lIns="0" tIns="0" rIns="0" bIns="0" rtlCol="0" anchor="t">
            <a:noAutofit/>
          </a:bodyPr>
          <a:lstStyle/>
          <a:p>
            <a:pPr algn="l">
              <a:lnSpc>
                <a:spcPct val="100000"/>
              </a:lnSpc>
              <a:spcBef>
                <a:spcPts val="0"/>
              </a:spcBef>
              <a:spcAft>
                <a:spcPts val="600"/>
              </a:spcAft>
            </a:pPr>
            <a:r>
              <a:rPr lang="en-US" sz="2000" dirty="0">
                <a:solidFill>
                  <a:schemeClr val="bg2"/>
                </a:solidFill>
                <a:latin typeface="+mj-lt"/>
              </a:rPr>
              <a:t>Reports</a:t>
            </a:r>
          </a:p>
        </p:txBody>
      </p:sp>
      <p:pic>
        <p:nvPicPr>
          <p:cNvPr id="54" name="Graphique 53">
            <a:hlinkClick r:id="" action="ppaction://hlinkshowjump?jump=lastslide"/>
            <a:extLst>
              <a:ext uri="{FF2B5EF4-FFF2-40B4-BE49-F238E27FC236}">
                <a16:creationId xmlns:a16="http://schemas.microsoft.com/office/drawing/2014/main" id="{BD282E0A-D147-4AC1-87FF-D99D9B1C4A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3185" y="4063400"/>
            <a:ext cx="540000" cy="540000"/>
          </a:xfrm>
          <a:prstGeom prst="rect">
            <a:avLst/>
          </a:prstGeom>
        </p:spPr>
      </p:pic>
      <p:sp>
        <p:nvSpPr>
          <p:cNvPr id="85" name="Espace réservé pour une image  4">
            <a:extLst>
              <a:ext uri="{FF2B5EF4-FFF2-40B4-BE49-F238E27FC236}">
                <a16:creationId xmlns:a16="http://schemas.microsoft.com/office/drawing/2014/main" id="{6AF454B8-F338-45A7-BE79-ADDACC5CF9C1}"/>
              </a:ext>
            </a:extLst>
          </p:cNvPr>
          <p:cNvSpPr>
            <a:spLocks noGrp="1"/>
          </p:cNvSpPr>
          <p:nvPr>
            <p:ph type="pic" sz="quarter" idx="29"/>
          </p:nvPr>
        </p:nvSpPr>
        <p:spPr>
          <a:xfrm>
            <a:off x="2247692" y="1122445"/>
            <a:ext cx="1440000" cy="1080000"/>
          </a:xfrm>
          <a:noFill/>
        </p:spPr>
        <p:txBody>
          <a:bodyPr anchor="ctr"/>
          <a:lstStyle>
            <a:lvl1pPr algn="ctr">
              <a:defRPr/>
            </a:lvl1pPr>
          </a:lstStyle>
          <a:p>
            <a:r>
              <a:rPr lang="en-US" dirty="0"/>
              <a:t>Click icon to add picture</a:t>
            </a:r>
            <a:endParaRPr lang="fr-FR" dirty="0"/>
          </a:p>
        </p:txBody>
      </p:sp>
      <p:sp>
        <p:nvSpPr>
          <p:cNvPr id="86" name="Espace réservé du texte 7">
            <a:extLst>
              <a:ext uri="{FF2B5EF4-FFF2-40B4-BE49-F238E27FC236}">
                <a16:creationId xmlns:a16="http://schemas.microsoft.com/office/drawing/2014/main" id="{297FA50B-10FC-4831-BDFD-77E5D565EEC7}"/>
              </a:ext>
            </a:extLst>
          </p:cNvPr>
          <p:cNvSpPr>
            <a:spLocks noGrp="1"/>
          </p:cNvSpPr>
          <p:nvPr>
            <p:ph type="body" sz="quarter" idx="22" hasCustomPrompt="1"/>
          </p:nvPr>
        </p:nvSpPr>
        <p:spPr>
          <a:xfrm>
            <a:off x="3907633" y="1122445"/>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en-US"/>
              <a:t>Title of the report</a:t>
            </a:r>
            <a:endParaRPr lang="en-US" dirty="0"/>
          </a:p>
        </p:txBody>
      </p:sp>
      <p:sp>
        <p:nvSpPr>
          <p:cNvPr id="87" name="Espace réservé du texte 7">
            <a:extLst>
              <a:ext uri="{FF2B5EF4-FFF2-40B4-BE49-F238E27FC236}">
                <a16:creationId xmlns:a16="http://schemas.microsoft.com/office/drawing/2014/main" id="{C6205E03-7829-4FE8-815C-49FC629119DB}"/>
              </a:ext>
            </a:extLst>
          </p:cNvPr>
          <p:cNvSpPr>
            <a:spLocks noGrp="1"/>
          </p:cNvSpPr>
          <p:nvPr>
            <p:ph type="body" sz="quarter" idx="34" hasCustomPrompt="1"/>
          </p:nvPr>
        </p:nvSpPr>
        <p:spPr>
          <a:xfrm>
            <a:off x="8813475" y="1122445"/>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en-US"/>
              <a:t>Title of the report</a:t>
            </a:r>
            <a:endParaRPr lang="en-US" dirty="0"/>
          </a:p>
        </p:txBody>
      </p:sp>
      <p:sp>
        <p:nvSpPr>
          <p:cNvPr id="88" name="Espace réservé du texte 7">
            <a:extLst>
              <a:ext uri="{FF2B5EF4-FFF2-40B4-BE49-F238E27FC236}">
                <a16:creationId xmlns:a16="http://schemas.microsoft.com/office/drawing/2014/main" id="{D51EC767-4016-4B2D-BE9E-6F8309FC378A}"/>
              </a:ext>
            </a:extLst>
          </p:cNvPr>
          <p:cNvSpPr>
            <a:spLocks noGrp="1"/>
          </p:cNvSpPr>
          <p:nvPr>
            <p:ph type="body" sz="quarter" idx="36" hasCustomPrompt="1"/>
          </p:nvPr>
        </p:nvSpPr>
        <p:spPr>
          <a:xfrm>
            <a:off x="3923500" y="2456078"/>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en-US"/>
              <a:t>Title of the report</a:t>
            </a:r>
            <a:endParaRPr lang="en-US" dirty="0"/>
          </a:p>
        </p:txBody>
      </p:sp>
      <p:sp>
        <p:nvSpPr>
          <p:cNvPr id="89" name="Espace réservé du texte 7">
            <a:extLst>
              <a:ext uri="{FF2B5EF4-FFF2-40B4-BE49-F238E27FC236}">
                <a16:creationId xmlns:a16="http://schemas.microsoft.com/office/drawing/2014/main" id="{7A92BD8B-3C19-43E0-B2EF-D517D3FF73C1}"/>
              </a:ext>
            </a:extLst>
          </p:cNvPr>
          <p:cNvSpPr>
            <a:spLocks noGrp="1"/>
          </p:cNvSpPr>
          <p:nvPr>
            <p:ph type="body" sz="quarter" idx="38" hasCustomPrompt="1"/>
          </p:nvPr>
        </p:nvSpPr>
        <p:spPr>
          <a:xfrm>
            <a:off x="8829342" y="2456078"/>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en-US"/>
              <a:t>Title of the report</a:t>
            </a:r>
            <a:endParaRPr lang="en-US" dirty="0"/>
          </a:p>
        </p:txBody>
      </p:sp>
      <p:sp>
        <p:nvSpPr>
          <p:cNvPr id="90" name="Espace réservé du texte 7">
            <a:extLst>
              <a:ext uri="{FF2B5EF4-FFF2-40B4-BE49-F238E27FC236}">
                <a16:creationId xmlns:a16="http://schemas.microsoft.com/office/drawing/2014/main" id="{7815EFB8-4480-4DD2-9707-2CCAB95984D3}"/>
              </a:ext>
            </a:extLst>
          </p:cNvPr>
          <p:cNvSpPr>
            <a:spLocks noGrp="1"/>
          </p:cNvSpPr>
          <p:nvPr>
            <p:ph type="body" sz="quarter" idx="40" hasCustomPrompt="1"/>
          </p:nvPr>
        </p:nvSpPr>
        <p:spPr>
          <a:xfrm>
            <a:off x="3923500" y="3793400"/>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en-US"/>
              <a:t>Title of the report</a:t>
            </a:r>
            <a:endParaRPr lang="en-US" dirty="0"/>
          </a:p>
        </p:txBody>
      </p:sp>
      <p:sp>
        <p:nvSpPr>
          <p:cNvPr id="91" name="Espace réservé du texte 7">
            <a:extLst>
              <a:ext uri="{FF2B5EF4-FFF2-40B4-BE49-F238E27FC236}">
                <a16:creationId xmlns:a16="http://schemas.microsoft.com/office/drawing/2014/main" id="{2C22C9A9-5191-4F13-84BC-E4AA9B263454}"/>
              </a:ext>
            </a:extLst>
          </p:cNvPr>
          <p:cNvSpPr>
            <a:spLocks noGrp="1"/>
          </p:cNvSpPr>
          <p:nvPr>
            <p:ph type="body" sz="quarter" idx="42" hasCustomPrompt="1"/>
          </p:nvPr>
        </p:nvSpPr>
        <p:spPr>
          <a:xfrm>
            <a:off x="8829342" y="3793400"/>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en-US"/>
              <a:t>Title of the report</a:t>
            </a:r>
            <a:endParaRPr lang="en-US" dirty="0"/>
          </a:p>
        </p:txBody>
      </p:sp>
      <p:sp>
        <p:nvSpPr>
          <p:cNvPr id="92" name="Espace réservé du texte 7">
            <a:extLst>
              <a:ext uri="{FF2B5EF4-FFF2-40B4-BE49-F238E27FC236}">
                <a16:creationId xmlns:a16="http://schemas.microsoft.com/office/drawing/2014/main" id="{6CF94A21-013D-4645-95EC-C8F5AE3CAE76}"/>
              </a:ext>
            </a:extLst>
          </p:cNvPr>
          <p:cNvSpPr>
            <a:spLocks noGrp="1"/>
          </p:cNvSpPr>
          <p:nvPr>
            <p:ph type="body" sz="quarter" idx="44" hasCustomPrompt="1"/>
          </p:nvPr>
        </p:nvSpPr>
        <p:spPr>
          <a:xfrm>
            <a:off x="3907633" y="5126464"/>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en-US"/>
              <a:t>Title of the report</a:t>
            </a:r>
            <a:endParaRPr lang="en-US" dirty="0"/>
          </a:p>
        </p:txBody>
      </p:sp>
      <p:sp>
        <p:nvSpPr>
          <p:cNvPr id="93" name="Espace réservé du texte 7">
            <a:extLst>
              <a:ext uri="{FF2B5EF4-FFF2-40B4-BE49-F238E27FC236}">
                <a16:creationId xmlns:a16="http://schemas.microsoft.com/office/drawing/2014/main" id="{EE0A983A-349C-4B59-8F21-3AC04E149F91}"/>
              </a:ext>
            </a:extLst>
          </p:cNvPr>
          <p:cNvSpPr>
            <a:spLocks noGrp="1"/>
          </p:cNvSpPr>
          <p:nvPr>
            <p:ph type="body" sz="quarter" idx="46" hasCustomPrompt="1"/>
          </p:nvPr>
        </p:nvSpPr>
        <p:spPr>
          <a:xfrm>
            <a:off x="8813475" y="5126464"/>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en-US"/>
              <a:t>Title of the report</a:t>
            </a:r>
            <a:endParaRPr lang="en-US" dirty="0"/>
          </a:p>
        </p:txBody>
      </p:sp>
      <p:sp>
        <p:nvSpPr>
          <p:cNvPr id="94" name="Espace réservé pour une image  4">
            <a:extLst>
              <a:ext uri="{FF2B5EF4-FFF2-40B4-BE49-F238E27FC236}">
                <a16:creationId xmlns:a16="http://schemas.microsoft.com/office/drawing/2014/main" id="{16D8C672-10ED-42FD-AD07-B300B5FDDB3F}"/>
              </a:ext>
            </a:extLst>
          </p:cNvPr>
          <p:cNvSpPr>
            <a:spLocks noGrp="1"/>
          </p:cNvSpPr>
          <p:nvPr>
            <p:ph type="pic" sz="quarter" idx="48"/>
          </p:nvPr>
        </p:nvSpPr>
        <p:spPr>
          <a:xfrm>
            <a:off x="2247692" y="2461770"/>
            <a:ext cx="1440000" cy="1080000"/>
          </a:xfrm>
          <a:noFill/>
        </p:spPr>
        <p:txBody>
          <a:bodyPr anchor="ctr"/>
          <a:lstStyle>
            <a:lvl1pPr algn="ctr">
              <a:defRPr/>
            </a:lvl1pPr>
          </a:lstStyle>
          <a:p>
            <a:r>
              <a:rPr lang="en-US" dirty="0"/>
              <a:t>Click icon to add picture</a:t>
            </a:r>
            <a:endParaRPr lang="fr-FR" dirty="0"/>
          </a:p>
        </p:txBody>
      </p:sp>
      <p:sp>
        <p:nvSpPr>
          <p:cNvPr id="95" name="Espace réservé pour une image  4">
            <a:extLst>
              <a:ext uri="{FF2B5EF4-FFF2-40B4-BE49-F238E27FC236}">
                <a16:creationId xmlns:a16="http://schemas.microsoft.com/office/drawing/2014/main" id="{3ED05979-316C-41F6-B7ED-E1E2ABA8B20C}"/>
              </a:ext>
            </a:extLst>
          </p:cNvPr>
          <p:cNvSpPr>
            <a:spLocks noGrp="1"/>
          </p:cNvSpPr>
          <p:nvPr>
            <p:ph type="pic" sz="quarter" idx="49"/>
          </p:nvPr>
        </p:nvSpPr>
        <p:spPr>
          <a:xfrm>
            <a:off x="2247692" y="3787139"/>
            <a:ext cx="1440000" cy="1080000"/>
          </a:xfrm>
          <a:noFill/>
        </p:spPr>
        <p:txBody>
          <a:bodyPr anchor="ctr"/>
          <a:lstStyle>
            <a:lvl1pPr algn="ctr">
              <a:defRPr/>
            </a:lvl1pPr>
          </a:lstStyle>
          <a:p>
            <a:r>
              <a:rPr lang="en-US" dirty="0"/>
              <a:t>Click icon to add picture</a:t>
            </a:r>
            <a:endParaRPr lang="fr-FR" dirty="0"/>
          </a:p>
        </p:txBody>
      </p:sp>
      <p:sp>
        <p:nvSpPr>
          <p:cNvPr id="96" name="Espace réservé pour une image  4">
            <a:extLst>
              <a:ext uri="{FF2B5EF4-FFF2-40B4-BE49-F238E27FC236}">
                <a16:creationId xmlns:a16="http://schemas.microsoft.com/office/drawing/2014/main" id="{2A6DB1FD-6051-4401-9F85-12E2C6A229E3}"/>
              </a:ext>
            </a:extLst>
          </p:cNvPr>
          <p:cNvSpPr>
            <a:spLocks noGrp="1"/>
          </p:cNvSpPr>
          <p:nvPr>
            <p:ph type="pic" sz="quarter" idx="50"/>
          </p:nvPr>
        </p:nvSpPr>
        <p:spPr>
          <a:xfrm>
            <a:off x="2247692" y="5126464"/>
            <a:ext cx="1440000" cy="1080000"/>
          </a:xfrm>
          <a:noFill/>
        </p:spPr>
        <p:txBody>
          <a:bodyPr anchor="ctr"/>
          <a:lstStyle>
            <a:lvl1pPr algn="ctr">
              <a:defRPr/>
            </a:lvl1pPr>
          </a:lstStyle>
          <a:p>
            <a:r>
              <a:rPr lang="en-US" dirty="0"/>
              <a:t>Click icon to add picture</a:t>
            </a:r>
            <a:endParaRPr lang="fr-FR" dirty="0"/>
          </a:p>
        </p:txBody>
      </p:sp>
      <p:sp>
        <p:nvSpPr>
          <p:cNvPr id="97" name="Espace réservé pour une image  4">
            <a:extLst>
              <a:ext uri="{FF2B5EF4-FFF2-40B4-BE49-F238E27FC236}">
                <a16:creationId xmlns:a16="http://schemas.microsoft.com/office/drawing/2014/main" id="{D25AB0AF-8DFA-4B48-8952-C3A55CC80714}"/>
              </a:ext>
            </a:extLst>
          </p:cNvPr>
          <p:cNvSpPr>
            <a:spLocks noGrp="1"/>
          </p:cNvSpPr>
          <p:nvPr>
            <p:ph type="pic" sz="quarter" idx="51"/>
          </p:nvPr>
        </p:nvSpPr>
        <p:spPr>
          <a:xfrm>
            <a:off x="7141478" y="1122445"/>
            <a:ext cx="1440000" cy="1080000"/>
          </a:xfrm>
          <a:noFill/>
        </p:spPr>
        <p:txBody>
          <a:bodyPr anchor="ctr"/>
          <a:lstStyle>
            <a:lvl1pPr algn="ctr">
              <a:defRPr/>
            </a:lvl1pPr>
          </a:lstStyle>
          <a:p>
            <a:r>
              <a:rPr lang="en-US" dirty="0"/>
              <a:t>Click icon to add picture</a:t>
            </a:r>
            <a:endParaRPr lang="fr-FR" dirty="0"/>
          </a:p>
        </p:txBody>
      </p:sp>
      <p:sp>
        <p:nvSpPr>
          <p:cNvPr id="98" name="Espace réservé pour une image  4">
            <a:extLst>
              <a:ext uri="{FF2B5EF4-FFF2-40B4-BE49-F238E27FC236}">
                <a16:creationId xmlns:a16="http://schemas.microsoft.com/office/drawing/2014/main" id="{E91B2F28-1943-4EF6-9A0F-728C54AC8342}"/>
              </a:ext>
            </a:extLst>
          </p:cNvPr>
          <p:cNvSpPr>
            <a:spLocks noGrp="1"/>
          </p:cNvSpPr>
          <p:nvPr>
            <p:ph type="pic" sz="quarter" idx="52"/>
          </p:nvPr>
        </p:nvSpPr>
        <p:spPr>
          <a:xfrm>
            <a:off x="7141478" y="2461770"/>
            <a:ext cx="1440000" cy="1080000"/>
          </a:xfrm>
          <a:noFill/>
        </p:spPr>
        <p:txBody>
          <a:bodyPr anchor="ctr"/>
          <a:lstStyle>
            <a:lvl1pPr algn="ctr">
              <a:defRPr/>
            </a:lvl1pPr>
          </a:lstStyle>
          <a:p>
            <a:r>
              <a:rPr lang="en-US" dirty="0"/>
              <a:t>Click icon to add picture</a:t>
            </a:r>
            <a:endParaRPr lang="fr-FR" dirty="0"/>
          </a:p>
        </p:txBody>
      </p:sp>
      <p:sp>
        <p:nvSpPr>
          <p:cNvPr id="99" name="Espace réservé pour une image  4">
            <a:extLst>
              <a:ext uri="{FF2B5EF4-FFF2-40B4-BE49-F238E27FC236}">
                <a16:creationId xmlns:a16="http://schemas.microsoft.com/office/drawing/2014/main" id="{25E117F7-00FB-4615-96CB-0DBE73DACE0D}"/>
              </a:ext>
            </a:extLst>
          </p:cNvPr>
          <p:cNvSpPr>
            <a:spLocks noGrp="1"/>
          </p:cNvSpPr>
          <p:nvPr>
            <p:ph type="pic" sz="quarter" idx="53"/>
          </p:nvPr>
        </p:nvSpPr>
        <p:spPr>
          <a:xfrm>
            <a:off x="7141478" y="3787139"/>
            <a:ext cx="1440000" cy="1080000"/>
          </a:xfrm>
          <a:noFill/>
        </p:spPr>
        <p:txBody>
          <a:bodyPr anchor="ctr"/>
          <a:lstStyle>
            <a:lvl1pPr algn="ctr">
              <a:defRPr/>
            </a:lvl1pPr>
          </a:lstStyle>
          <a:p>
            <a:r>
              <a:rPr lang="en-US" dirty="0"/>
              <a:t>Click icon to add picture</a:t>
            </a:r>
            <a:endParaRPr lang="fr-FR" dirty="0"/>
          </a:p>
        </p:txBody>
      </p:sp>
      <p:sp>
        <p:nvSpPr>
          <p:cNvPr id="100" name="Espace réservé pour une image  4">
            <a:extLst>
              <a:ext uri="{FF2B5EF4-FFF2-40B4-BE49-F238E27FC236}">
                <a16:creationId xmlns:a16="http://schemas.microsoft.com/office/drawing/2014/main" id="{DEDC5FE3-0658-4CA4-8B8F-0FDEED74EAF9}"/>
              </a:ext>
            </a:extLst>
          </p:cNvPr>
          <p:cNvSpPr>
            <a:spLocks noGrp="1"/>
          </p:cNvSpPr>
          <p:nvPr>
            <p:ph type="pic" sz="quarter" idx="54"/>
          </p:nvPr>
        </p:nvSpPr>
        <p:spPr>
          <a:xfrm>
            <a:off x="7141478" y="5126464"/>
            <a:ext cx="1440000" cy="1080000"/>
          </a:xfrm>
          <a:noFill/>
        </p:spPr>
        <p:txBody>
          <a:bodyPr anchor="ctr"/>
          <a:lstStyle>
            <a:lvl1pPr algn="ctr">
              <a:defRPr/>
            </a:lvl1pPr>
          </a:lstStyle>
          <a:p>
            <a:r>
              <a:rPr lang="en-US" dirty="0"/>
              <a:t>Click icon to add picture</a:t>
            </a:r>
            <a:endParaRPr lang="fr-FR" dirty="0"/>
          </a:p>
        </p:txBody>
      </p:sp>
      <p:pic>
        <p:nvPicPr>
          <p:cNvPr id="29" name="Picture 28" descr="Icon&#10;&#10;Description automatically generated">
            <a:extLst>
              <a:ext uri="{FF2B5EF4-FFF2-40B4-BE49-F238E27FC236}">
                <a16:creationId xmlns:a16="http://schemas.microsoft.com/office/drawing/2014/main" id="{ACBE699F-CBE3-4EC4-8447-D161DCB49BD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02205" y="6400869"/>
            <a:ext cx="943432" cy="338063"/>
          </a:xfrm>
          <a:prstGeom prst="rect">
            <a:avLst/>
          </a:prstGeom>
        </p:spPr>
      </p:pic>
      <p:cxnSp>
        <p:nvCxnSpPr>
          <p:cNvPr id="3" name="Connecteur droit 54">
            <a:extLst>
              <a:ext uri="{FF2B5EF4-FFF2-40B4-BE49-F238E27FC236}">
                <a16:creationId xmlns:a16="http://schemas.microsoft.com/office/drawing/2014/main" id="{906D5311-5E83-5731-C786-F6FB5913AE4A}"/>
              </a:ext>
            </a:extLst>
          </p:cNvPr>
          <p:cNvCxnSpPr>
            <a:cxnSpLocks/>
          </p:cNvCxnSpPr>
          <p:nvPr userDrawn="1"/>
        </p:nvCxnSpPr>
        <p:spPr>
          <a:xfrm>
            <a:off x="11573733" y="6458708"/>
            <a:ext cx="0" cy="288000"/>
          </a:xfrm>
          <a:prstGeom prst="line">
            <a:avLst/>
          </a:prstGeom>
          <a:ln w="12700">
            <a:solidFill>
              <a:srgbClr val="7E8C8D"/>
            </a:solidFill>
          </a:ln>
        </p:spPr>
        <p:style>
          <a:lnRef idx="1">
            <a:schemeClr val="accent1"/>
          </a:lnRef>
          <a:fillRef idx="0">
            <a:schemeClr val="accent1"/>
          </a:fillRef>
          <a:effectRef idx="0">
            <a:schemeClr val="accent1"/>
          </a:effectRef>
          <a:fontRef idx="minor">
            <a:schemeClr val="tx1"/>
          </a:fontRef>
        </p:style>
      </p:cxnSp>
      <p:cxnSp>
        <p:nvCxnSpPr>
          <p:cNvPr id="4" name="Connecteur droit 46">
            <a:extLst>
              <a:ext uri="{FF2B5EF4-FFF2-40B4-BE49-F238E27FC236}">
                <a16:creationId xmlns:a16="http://schemas.microsoft.com/office/drawing/2014/main" id="{CD74BE95-ADAD-A7B3-8338-85A42B745164}"/>
              </a:ext>
            </a:extLst>
          </p:cNvPr>
          <p:cNvCxnSpPr/>
          <p:nvPr userDrawn="1"/>
        </p:nvCxnSpPr>
        <p:spPr>
          <a:xfrm>
            <a:off x="288000" y="914398"/>
            <a:ext cx="14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100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Related Products - monitors">
    <p:spTree>
      <p:nvGrpSpPr>
        <p:cNvPr id="1" name=""/>
        <p:cNvGrpSpPr/>
        <p:nvPr/>
      </p:nvGrpSpPr>
      <p:grpSpPr>
        <a:xfrm>
          <a:off x="0" y="0"/>
          <a:ext cx="0" cy="0"/>
          <a:chOff x="0" y="0"/>
          <a:chExt cx="0" cy="0"/>
        </a:xfrm>
      </p:grpSpPr>
      <p:sp>
        <p:nvSpPr>
          <p:cNvPr id="49" name="Espace réservé pour une image  4">
            <a:extLst>
              <a:ext uri="{FF2B5EF4-FFF2-40B4-BE49-F238E27FC236}">
                <a16:creationId xmlns:a16="http://schemas.microsoft.com/office/drawing/2014/main" id="{26A69513-BE7D-4E99-9963-5BDB7CCDA226}"/>
              </a:ext>
            </a:extLst>
          </p:cNvPr>
          <p:cNvSpPr>
            <a:spLocks noGrp="1"/>
          </p:cNvSpPr>
          <p:nvPr>
            <p:ph type="pic" sz="quarter" idx="29"/>
          </p:nvPr>
        </p:nvSpPr>
        <p:spPr>
          <a:xfrm>
            <a:off x="2247692" y="1122445"/>
            <a:ext cx="1440000" cy="1080000"/>
          </a:xfrm>
          <a:noFill/>
        </p:spPr>
        <p:txBody>
          <a:bodyPr anchor="ctr"/>
          <a:lstStyle>
            <a:lvl1pPr algn="ctr">
              <a:defRPr/>
            </a:lvl1pPr>
          </a:lstStyle>
          <a:p>
            <a:r>
              <a:rPr lang="en-US" dirty="0"/>
              <a:t>Click icon to add picture</a:t>
            </a:r>
            <a:endParaRPr lang="fr-FR" dirty="0"/>
          </a:p>
        </p:txBody>
      </p:sp>
      <p:cxnSp>
        <p:nvCxnSpPr>
          <p:cNvPr id="55" name="Connecteur droit 54">
            <a:extLst>
              <a:ext uri="{FF2B5EF4-FFF2-40B4-BE49-F238E27FC236}">
                <a16:creationId xmlns:a16="http://schemas.microsoft.com/office/drawing/2014/main" id="{56713CBC-9F1D-4368-B138-58C1DBDFC7CE}"/>
              </a:ext>
            </a:extLst>
          </p:cNvPr>
          <p:cNvCxnSpPr>
            <a:cxnSpLocks/>
          </p:cNvCxnSpPr>
          <p:nvPr/>
        </p:nvCxnSpPr>
        <p:spPr>
          <a:xfrm>
            <a:off x="11573733" y="6458708"/>
            <a:ext cx="0" cy="288000"/>
          </a:xfrm>
          <a:prstGeom prst="line">
            <a:avLst/>
          </a:prstGeom>
          <a:ln w="12700">
            <a:solidFill>
              <a:srgbClr val="7E8C8D"/>
            </a:solidFill>
          </a:ln>
        </p:spPr>
        <p:style>
          <a:lnRef idx="1">
            <a:schemeClr val="accent1"/>
          </a:lnRef>
          <a:fillRef idx="0">
            <a:schemeClr val="accent1"/>
          </a:fillRef>
          <a:effectRef idx="0">
            <a:schemeClr val="accent1"/>
          </a:effectRef>
          <a:fontRef idx="minor">
            <a:schemeClr val="tx1"/>
          </a:fontRef>
        </p:style>
      </p:cxnSp>
      <p:sp>
        <p:nvSpPr>
          <p:cNvPr id="56" name="Espace réservé du numéro de diapositive 5">
            <a:extLst>
              <a:ext uri="{FF2B5EF4-FFF2-40B4-BE49-F238E27FC236}">
                <a16:creationId xmlns:a16="http://schemas.microsoft.com/office/drawing/2014/main" id="{6CA726C1-814B-45E2-A002-3DAE0A445B81}"/>
              </a:ext>
            </a:extLst>
          </p:cNvPr>
          <p:cNvSpPr>
            <a:spLocks noGrp="1"/>
          </p:cNvSpPr>
          <p:nvPr>
            <p:ph type="sldNum" sz="quarter" idx="11"/>
          </p:nvPr>
        </p:nvSpPr>
        <p:spPr>
          <a:xfrm>
            <a:off x="11693475" y="6420146"/>
            <a:ext cx="498525" cy="365125"/>
          </a:xfrm>
        </p:spPr>
        <p:txBody>
          <a:bodyPr/>
          <a:lstStyle>
            <a:lvl1pPr>
              <a:defRPr>
                <a:solidFill>
                  <a:schemeClr val="tx1"/>
                </a:solidFill>
              </a:defRPr>
            </a:lvl1pPr>
          </a:lstStyle>
          <a:p>
            <a:fld id="{CA7C7E00-0FB3-4106-B2EB-FB917B1FB2F5}" type="slidenum">
              <a:rPr lang="en-US" smtClean="0"/>
              <a:pPr/>
              <a:t>‹#›</a:t>
            </a:fld>
            <a:endParaRPr lang="en-US" dirty="0"/>
          </a:p>
        </p:txBody>
      </p:sp>
      <p:sp>
        <p:nvSpPr>
          <p:cNvPr id="57" name="Espace réservé du pied de page 4">
            <a:extLst>
              <a:ext uri="{FF2B5EF4-FFF2-40B4-BE49-F238E27FC236}">
                <a16:creationId xmlns:a16="http://schemas.microsoft.com/office/drawing/2014/main" id="{9C03413A-96BF-45B6-9F24-90312A0B2BFF}"/>
              </a:ext>
            </a:extLst>
          </p:cNvPr>
          <p:cNvSpPr>
            <a:spLocks noGrp="1"/>
          </p:cNvSpPr>
          <p:nvPr>
            <p:ph type="ftr" sz="quarter" idx="10"/>
          </p:nvPr>
        </p:nvSpPr>
        <p:spPr>
          <a:xfrm>
            <a:off x="2686567" y="6469255"/>
            <a:ext cx="8821790" cy="266906"/>
          </a:xfrm>
        </p:spPr>
        <p:txBody>
          <a:bodyPr/>
          <a:lstStyle>
            <a:lvl1pPr>
              <a:defRPr>
                <a:solidFill>
                  <a:srgbClr val="7E8C8D"/>
                </a:solidFill>
              </a:defRPr>
            </a:lvl1pPr>
          </a:lstStyle>
          <a:p>
            <a:r>
              <a:rPr lang="en-US" dirty="0"/>
              <a:t>Title | www.yolegroup.com</a:t>
            </a:r>
          </a:p>
        </p:txBody>
      </p:sp>
      <p:pic>
        <p:nvPicPr>
          <p:cNvPr id="58" name="ShowToC">
            <a:hlinkClick r:id="rId2" action="ppaction://hlinksldjump"/>
            <a:extLst>
              <a:ext uri="{FF2B5EF4-FFF2-40B4-BE49-F238E27FC236}">
                <a16:creationId xmlns:a16="http://schemas.microsoft.com/office/drawing/2014/main" id="{F17FF525-7038-4F62-B2F2-1D486D7391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04108" y="116409"/>
            <a:ext cx="360000" cy="360000"/>
          </a:xfrm>
          <a:prstGeom prst="rect">
            <a:avLst/>
          </a:prstGeom>
        </p:spPr>
      </p:pic>
      <p:cxnSp>
        <p:nvCxnSpPr>
          <p:cNvPr id="47" name="Connecteur droit 46">
            <a:extLst>
              <a:ext uri="{FF2B5EF4-FFF2-40B4-BE49-F238E27FC236}">
                <a16:creationId xmlns:a16="http://schemas.microsoft.com/office/drawing/2014/main" id="{C19AFC49-376E-48D9-A7D6-3210F4053654}"/>
              </a:ext>
            </a:extLst>
          </p:cNvPr>
          <p:cNvCxnSpPr/>
          <p:nvPr/>
        </p:nvCxnSpPr>
        <p:spPr>
          <a:xfrm>
            <a:off x="288000" y="914398"/>
            <a:ext cx="14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ocTitle">
            <a:extLst>
              <a:ext uri="{FF2B5EF4-FFF2-40B4-BE49-F238E27FC236}">
                <a16:creationId xmlns:a16="http://schemas.microsoft.com/office/drawing/2014/main" id="{7C8DD94A-9F78-4F7B-B341-9CF7701E331D}"/>
              </a:ext>
            </a:extLst>
          </p:cNvPr>
          <p:cNvSpPr txBox="1">
            <a:spLocks/>
          </p:cNvSpPr>
          <p:nvPr/>
        </p:nvSpPr>
        <p:spPr>
          <a:xfrm>
            <a:off x="288000" y="216000"/>
            <a:ext cx="11160000" cy="29028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tabLst>
                <a:tab pos="7081838" algn="l"/>
              </a:tabLst>
              <a:defRPr sz="3400" b="0" kern="1200">
                <a:solidFill>
                  <a:srgbClr val="1F3564"/>
                </a:solidFill>
                <a:latin typeface="Montserrat Medium" panose="00000600000000000000" pitchFamily="50" charset="0"/>
                <a:ea typeface="+mj-ea"/>
                <a:cs typeface="+mj-cs"/>
              </a:defRPr>
            </a:lvl1pPr>
          </a:lstStyle>
          <a:p>
            <a:r>
              <a:rPr lang="en-US" sz="2400" cap="all" baseline="0" dirty="0"/>
              <a:t>YOLE GROUP RELATED products</a:t>
            </a:r>
          </a:p>
        </p:txBody>
      </p:sp>
      <p:sp>
        <p:nvSpPr>
          <p:cNvPr id="2" name="ZoneTexte 1">
            <a:extLst>
              <a:ext uri="{FF2B5EF4-FFF2-40B4-BE49-F238E27FC236}">
                <a16:creationId xmlns:a16="http://schemas.microsoft.com/office/drawing/2014/main" id="{5B174F4B-AC36-4228-8880-01B26DCEA4C6}"/>
              </a:ext>
            </a:extLst>
          </p:cNvPr>
          <p:cNvSpPr txBox="1"/>
          <p:nvPr/>
        </p:nvSpPr>
        <p:spPr>
          <a:xfrm>
            <a:off x="288000" y="558748"/>
            <a:ext cx="11160000" cy="266889"/>
          </a:xfrm>
          <a:prstGeom prst="rect">
            <a:avLst/>
          </a:prstGeom>
        </p:spPr>
        <p:txBody>
          <a:bodyPr vert="horz" wrap="square" lIns="0" tIns="0" rIns="0" bIns="0" rtlCol="0" anchor="t">
            <a:noAutofit/>
          </a:bodyPr>
          <a:lstStyle/>
          <a:p>
            <a:pPr algn="l">
              <a:lnSpc>
                <a:spcPct val="100000"/>
              </a:lnSpc>
              <a:spcBef>
                <a:spcPts val="0"/>
              </a:spcBef>
              <a:spcAft>
                <a:spcPts val="600"/>
              </a:spcAft>
            </a:pPr>
            <a:r>
              <a:rPr lang="en-US" sz="2000" dirty="0">
                <a:solidFill>
                  <a:schemeClr val="bg2"/>
                </a:solidFill>
                <a:latin typeface="+mj-lt"/>
              </a:rPr>
              <a:t>Monitors</a:t>
            </a:r>
          </a:p>
        </p:txBody>
      </p:sp>
      <p:sp>
        <p:nvSpPr>
          <p:cNvPr id="53" name="Espace réservé du texte 7">
            <a:extLst>
              <a:ext uri="{FF2B5EF4-FFF2-40B4-BE49-F238E27FC236}">
                <a16:creationId xmlns:a16="http://schemas.microsoft.com/office/drawing/2014/main" id="{06273C9D-980C-41BB-BF95-D1DCAAEE5A1E}"/>
              </a:ext>
            </a:extLst>
          </p:cNvPr>
          <p:cNvSpPr>
            <a:spLocks noGrp="1"/>
          </p:cNvSpPr>
          <p:nvPr>
            <p:ph type="body" sz="quarter" idx="22" hasCustomPrompt="1"/>
          </p:nvPr>
        </p:nvSpPr>
        <p:spPr>
          <a:xfrm>
            <a:off x="3907633" y="1122445"/>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en-US" dirty="0"/>
              <a:t>Title of the monitor</a:t>
            </a:r>
          </a:p>
        </p:txBody>
      </p:sp>
      <p:sp>
        <p:nvSpPr>
          <p:cNvPr id="85" name="Espace réservé du texte 7">
            <a:extLst>
              <a:ext uri="{FF2B5EF4-FFF2-40B4-BE49-F238E27FC236}">
                <a16:creationId xmlns:a16="http://schemas.microsoft.com/office/drawing/2014/main" id="{C422F21E-DB53-40BF-AFBA-44903DB46D80}"/>
              </a:ext>
            </a:extLst>
          </p:cNvPr>
          <p:cNvSpPr>
            <a:spLocks noGrp="1"/>
          </p:cNvSpPr>
          <p:nvPr>
            <p:ph type="body" sz="quarter" idx="34" hasCustomPrompt="1"/>
          </p:nvPr>
        </p:nvSpPr>
        <p:spPr>
          <a:xfrm>
            <a:off x="8813475" y="1122445"/>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en-US" dirty="0"/>
              <a:t>Title of the monitor</a:t>
            </a:r>
          </a:p>
        </p:txBody>
      </p:sp>
      <p:sp>
        <p:nvSpPr>
          <p:cNvPr id="88" name="Espace réservé du texte 7">
            <a:extLst>
              <a:ext uri="{FF2B5EF4-FFF2-40B4-BE49-F238E27FC236}">
                <a16:creationId xmlns:a16="http://schemas.microsoft.com/office/drawing/2014/main" id="{D53F55FB-FC33-4F23-82AD-F42C8A41D47A}"/>
              </a:ext>
            </a:extLst>
          </p:cNvPr>
          <p:cNvSpPr>
            <a:spLocks noGrp="1"/>
          </p:cNvSpPr>
          <p:nvPr>
            <p:ph type="body" sz="quarter" idx="36" hasCustomPrompt="1"/>
          </p:nvPr>
        </p:nvSpPr>
        <p:spPr>
          <a:xfrm>
            <a:off x="3923500" y="2456078"/>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en-US" dirty="0"/>
              <a:t>Title of the monitor</a:t>
            </a:r>
          </a:p>
        </p:txBody>
      </p:sp>
      <p:sp>
        <p:nvSpPr>
          <p:cNvPr id="89" name="Espace réservé du texte 7">
            <a:extLst>
              <a:ext uri="{FF2B5EF4-FFF2-40B4-BE49-F238E27FC236}">
                <a16:creationId xmlns:a16="http://schemas.microsoft.com/office/drawing/2014/main" id="{41D918BE-DDD3-4837-88A2-C25A1B96E58C}"/>
              </a:ext>
            </a:extLst>
          </p:cNvPr>
          <p:cNvSpPr>
            <a:spLocks noGrp="1"/>
          </p:cNvSpPr>
          <p:nvPr>
            <p:ph type="body" sz="quarter" idx="38" hasCustomPrompt="1"/>
          </p:nvPr>
        </p:nvSpPr>
        <p:spPr>
          <a:xfrm>
            <a:off x="8829342" y="2456078"/>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en-US" dirty="0"/>
              <a:t>Title of the monitor</a:t>
            </a:r>
          </a:p>
        </p:txBody>
      </p:sp>
      <p:sp>
        <p:nvSpPr>
          <p:cNvPr id="90" name="Espace réservé du texte 7">
            <a:extLst>
              <a:ext uri="{FF2B5EF4-FFF2-40B4-BE49-F238E27FC236}">
                <a16:creationId xmlns:a16="http://schemas.microsoft.com/office/drawing/2014/main" id="{B962BE1D-BA8F-41E3-A730-81F690B30521}"/>
              </a:ext>
            </a:extLst>
          </p:cNvPr>
          <p:cNvSpPr>
            <a:spLocks noGrp="1"/>
          </p:cNvSpPr>
          <p:nvPr>
            <p:ph type="body" sz="quarter" idx="40" hasCustomPrompt="1"/>
          </p:nvPr>
        </p:nvSpPr>
        <p:spPr>
          <a:xfrm>
            <a:off x="3923500" y="3793400"/>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en-US" dirty="0"/>
              <a:t>Title of the monitor</a:t>
            </a:r>
          </a:p>
        </p:txBody>
      </p:sp>
      <p:sp>
        <p:nvSpPr>
          <p:cNvPr id="91" name="Espace réservé du texte 7">
            <a:extLst>
              <a:ext uri="{FF2B5EF4-FFF2-40B4-BE49-F238E27FC236}">
                <a16:creationId xmlns:a16="http://schemas.microsoft.com/office/drawing/2014/main" id="{C951B096-5F9B-47D8-A7A5-980E12227059}"/>
              </a:ext>
            </a:extLst>
          </p:cNvPr>
          <p:cNvSpPr>
            <a:spLocks noGrp="1"/>
          </p:cNvSpPr>
          <p:nvPr>
            <p:ph type="body" sz="quarter" idx="42" hasCustomPrompt="1"/>
          </p:nvPr>
        </p:nvSpPr>
        <p:spPr>
          <a:xfrm>
            <a:off x="8829342" y="3793400"/>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en-US" dirty="0"/>
              <a:t>Title of the monitor</a:t>
            </a:r>
          </a:p>
        </p:txBody>
      </p:sp>
      <p:sp>
        <p:nvSpPr>
          <p:cNvPr id="92" name="Espace réservé du texte 7">
            <a:extLst>
              <a:ext uri="{FF2B5EF4-FFF2-40B4-BE49-F238E27FC236}">
                <a16:creationId xmlns:a16="http://schemas.microsoft.com/office/drawing/2014/main" id="{E6A491C6-B89F-4EC7-8335-F13E58C7F95B}"/>
              </a:ext>
            </a:extLst>
          </p:cNvPr>
          <p:cNvSpPr>
            <a:spLocks noGrp="1"/>
          </p:cNvSpPr>
          <p:nvPr>
            <p:ph type="body" sz="quarter" idx="44" hasCustomPrompt="1"/>
          </p:nvPr>
        </p:nvSpPr>
        <p:spPr>
          <a:xfrm>
            <a:off x="3907633" y="5126464"/>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en-US" dirty="0"/>
              <a:t>Title of the monitor</a:t>
            </a:r>
          </a:p>
        </p:txBody>
      </p:sp>
      <p:sp>
        <p:nvSpPr>
          <p:cNvPr id="93" name="Espace réservé du texte 7">
            <a:extLst>
              <a:ext uri="{FF2B5EF4-FFF2-40B4-BE49-F238E27FC236}">
                <a16:creationId xmlns:a16="http://schemas.microsoft.com/office/drawing/2014/main" id="{F8735A95-ECD9-4121-ADD6-4998C8832635}"/>
              </a:ext>
            </a:extLst>
          </p:cNvPr>
          <p:cNvSpPr>
            <a:spLocks noGrp="1"/>
          </p:cNvSpPr>
          <p:nvPr>
            <p:ph type="body" sz="quarter" idx="46" hasCustomPrompt="1"/>
          </p:nvPr>
        </p:nvSpPr>
        <p:spPr>
          <a:xfrm>
            <a:off x="8813475" y="5126464"/>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en-US" dirty="0"/>
              <a:t>Title of the monitor</a:t>
            </a:r>
          </a:p>
        </p:txBody>
      </p:sp>
      <p:pic>
        <p:nvPicPr>
          <p:cNvPr id="45" name="Graphique 44">
            <a:extLst>
              <a:ext uri="{FF2B5EF4-FFF2-40B4-BE49-F238E27FC236}">
                <a16:creationId xmlns:a16="http://schemas.microsoft.com/office/drawing/2014/main" id="{61C0024D-9CC7-4FBC-9736-C4EB83178E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008000"/>
            <a:ext cx="1755154" cy="5119200"/>
          </a:xfrm>
          <a:prstGeom prst="rect">
            <a:avLst/>
          </a:prstGeom>
        </p:spPr>
      </p:pic>
      <p:sp>
        <p:nvSpPr>
          <p:cNvPr id="51" name="ZoneTexte 50">
            <a:extLst>
              <a:ext uri="{FF2B5EF4-FFF2-40B4-BE49-F238E27FC236}">
                <a16:creationId xmlns:a16="http://schemas.microsoft.com/office/drawing/2014/main" id="{8402AD5F-6A39-4A35-B35E-A14833A66C25}"/>
              </a:ext>
            </a:extLst>
          </p:cNvPr>
          <p:cNvSpPr txBox="1"/>
          <p:nvPr/>
        </p:nvSpPr>
        <p:spPr>
          <a:xfrm>
            <a:off x="220234" y="2303136"/>
            <a:ext cx="1240921" cy="2359058"/>
          </a:xfrm>
          <a:prstGeom prst="rect">
            <a:avLst/>
          </a:prstGeom>
        </p:spPr>
        <p:txBody>
          <a:bodyPr vert="horz" wrap="square" lIns="54000" tIns="54000" rIns="54000" bIns="54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u="sng" noProof="0" dirty="0">
                <a:solidFill>
                  <a:schemeClr val="bg1"/>
                </a:solidFill>
                <a:latin typeface="Montserrat Medium" panose="00000600000000000000" pitchFamily="50" charset="0"/>
                <a:hlinkClick r:id="" action="ppaction://hlinkshowjump?jump=lastslide">
                  <a:extLst>
                    <a:ext uri="{A12FA001-AC4F-418D-AE19-62706E023703}">
                      <ahyp:hlinkClr xmlns:ahyp="http://schemas.microsoft.com/office/drawing/2018/hyperlinkcolor" val="tx"/>
                    </a:ext>
                  </a:extLst>
                </a:hlinkClick>
              </a:rPr>
              <a:t>Contact our Sales Team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u="sng" noProof="0" dirty="0">
                <a:solidFill>
                  <a:schemeClr val="bg1"/>
                </a:solidFill>
                <a:latin typeface="Montserrat Medium" panose="00000600000000000000" pitchFamily="50" charset="0"/>
                <a:hlinkClick r:id="" action="ppaction://hlinkshowjump?jump=lastslide">
                  <a:extLst>
                    <a:ext uri="{A12FA001-AC4F-418D-AE19-62706E023703}">
                      <ahyp:hlinkClr xmlns:ahyp="http://schemas.microsoft.com/office/drawing/2018/hyperlinkcolor" val="tx"/>
                    </a:ext>
                  </a:extLst>
                </a:hlinkClick>
              </a:rPr>
              <a:t>for more information</a:t>
            </a:r>
            <a:endParaRPr lang="en-US" sz="1400" u="sng" noProof="0" dirty="0">
              <a:solidFill>
                <a:schemeClr val="bg1"/>
              </a:solidFill>
              <a:latin typeface="Montserrat Medium" panose="00000600000000000000" pitchFamily="50" charset="0"/>
            </a:endParaRPr>
          </a:p>
        </p:txBody>
      </p:sp>
      <p:pic>
        <p:nvPicPr>
          <p:cNvPr id="62" name="Graphique 61">
            <a:hlinkClick r:id="" action="ppaction://hlinkshowjump?jump=lastslide"/>
            <a:extLst>
              <a:ext uri="{FF2B5EF4-FFF2-40B4-BE49-F238E27FC236}">
                <a16:creationId xmlns:a16="http://schemas.microsoft.com/office/drawing/2014/main" id="{768F6D0D-20B4-4CB1-B373-697943B2B2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3185" y="4063400"/>
            <a:ext cx="540000" cy="540000"/>
          </a:xfrm>
          <a:prstGeom prst="rect">
            <a:avLst/>
          </a:prstGeom>
        </p:spPr>
      </p:pic>
      <p:sp>
        <p:nvSpPr>
          <p:cNvPr id="54" name="Espace réservé pour une image  4">
            <a:extLst>
              <a:ext uri="{FF2B5EF4-FFF2-40B4-BE49-F238E27FC236}">
                <a16:creationId xmlns:a16="http://schemas.microsoft.com/office/drawing/2014/main" id="{59EAABBA-9E8A-4944-BF02-C2EF4C3D0696}"/>
              </a:ext>
            </a:extLst>
          </p:cNvPr>
          <p:cNvSpPr>
            <a:spLocks noGrp="1"/>
          </p:cNvSpPr>
          <p:nvPr>
            <p:ph type="pic" sz="quarter" idx="48"/>
          </p:nvPr>
        </p:nvSpPr>
        <p:spPr>
          <a:xfrm>
            <a:off x="2247692" y="2461770"/>
            <a:ext cx="1440000" cy="1080000"/>
          </a:xfrm>
          <a:noFill/>
        </p:spPr>
        <p:txBody>
          <a:bodyPr anchor="ctr"/>
          <a:lstStyle>
            <a:lvl1pPr algn="ctr">
              <a:defRPr/>
            </a:lvl1pPr>
          </a:lstStyle>
          <a:p>
            <a:r>
              <a:rPr lang="en-US" dirty="0"/>
              <a:t>Click icon to add picture</a:t>
            </a:r>
            <a:endParaRPr lang="fr-FR" dirty="0"/>
          </a:p>
        </p:txBody>
      </p:sp>
      <p:sp>
        <p:nvSpPr>
          <p:cNvPr id="66" name="Espace réservé pour une image  4">
            <a:extLst>
              <a:ext uri="{FF2B5EF4-FFF2-40B4-BE49-F238E27FC236}">
                <a16:creationId xmlns:a16="http://schemas.microsoft.com/office/drawing/2014/main" id="{87A9F56F-D68E-4808-8926-57145A52C18C}"/>
              </a:ext>
            </a:extLst>
          </p:cNvPr>
          <p:cNvSpPr>
            <a:spLocks noGrp="1"/>
          </p:cNvSpPr>
          <p:nvPr>
            <p:ph type="pic" sz="quarter" idx="49"/>
          </p:nvPr>
        </p:nvSpPr>
        <p:spPr>
          <a:xfrm>
            <a:off x="2247692" y="3787139"/>
            <a:ext cx="1440000" cy="1080000"/>
          </a:xfrm>
          <a:noFill/>
        </p:spPr>
        <p:txBody>
          <a:bodyPr anchor="ctr"/>
          <a:lstStyle>
            <a:lvl1pPr algn="ctr">
              <a:defRPr/>
            </a:lvl1pPr>
          </a:lstStyle>
          <a:p>
            <a:r>
              <a:rPr lang="en-US" dirty="0"/>
              <a:t>Click icon to add picture</a:t>
            </a:r>
            <a:endParaRPr lang="fr-FR" dirty="0"/>
          </a:p>
        </p:txBody>
      </p:sp>
      <p:sp>
        <p:nvSpPr>
          <p:cNvPr id="70" name="Espace réservé pour une image  4">
            <a:extLst>
              <a:ext uri="{FF2B5EF4-FFF2-40B4-BE49-F238E27FC236}">
                <a16:creationId xmlns:a16="http://schemas.microsoft.com/office/drawing/2014/main" id="{60B58089-9521-4534-966E-793B1C4C13E8}"/>
              </a:ext>
            </a:extLst>
          </p:cNvPr>
          <p:cNvSpPr>
            <a:spLocks noGrp="1"/>
          </p:cNvSpPr>
          <p:nvPr>
            <p:ph type="pic" sz="quarter" idx="50"/>
          </p:nvPr>
        </p:nvSpPr>
        <p:spPr>
          <a:xfrm>
            <a:off x="2247692" y="5126464"/>
            <a:ext cx="1440000" cy="1080000"/>
          </a:xfrm>
          <a:noFill/>
        </p:spPr>
        <p:txBody>
          <a:bodyPr anchor="ctr"/>
          <a:lstStyle>
            <a:lvl1pPr algn="ctr">
              <a:defRPr/>
            </a:lvl1pPr>
          </a:lstStyle>
          <a:p>
            <a:r>
              <a:rPr lang="en-US" dirty="0"/>
              <a:t>Click icon to add picture</a:t>
            </a:r>
            <a:endParaRPr lang="fr-FR" dirty="0"/>
          </a:p>
        </p:txBody>
      </p:sp>
      <p:sp>
        <p:nvSpPr>
          <p:cNvPr id="74" name="Espace réservé pour une image  4">
            <a:extLst>
              <a:ext uri="{FF2B5EF4-FFF2-40B4-BE49-F238E27FC236}">
                <a16:creationId xmlns:a16="http://schemas.microsoft.com/office/drawing/2014/main" id="{9A53D38D-4D5F-4843-A07A-C2CCFC752933}"/>
              </a:ext>
            </a:extLst>
          </p:cNvPr>
          <p:cNvSpPr>
            <a:spLocks noGrp="1"/>
          </p:cNvSpPr>
          <p:nvPr>
            <p:ph type="pic" sz="quarter" idx="51"/>
          </p:nvPr>
        </p:nvSpPr>
        <p:spPr>
          <a:xfrm>
            <a:off x="7141478" y="1122445"/>
            <a:ext cx="1440000" cy="1080000"/>
          </a:xfrm>
          <a:noFill/>
        </p:spPr>
        <p:txBody>
          <a:bodyPr anchor="ctr"/>
          <a:lstStyle>
            <a:lvl1pPr algn="ctr">
              <a:defRPr/>
            </a:lvl1pPr>
          </a:lstStyle>
          <a:p>
            <a:r>
              <a:rPr lang="en-US" dirty="0"/>
              <a:t>Click icon to add picture</a:t>
            </a:r>
            <a:endParaRPr lang="fr-FR" dirty="0"/>
          </a:p>
        </p:txBody>
      </p:sp>
      <p:sp>
        <p:nvSpPr>
          <p:cNvPr id="78" name="Espace réservé pour une image  4">
            <a:extLst>
              <a:ext uri="{FF2B5EF4-FFF2-40B4-BE49-F238E27FC236}">
                <a16:creationId xmlns:a16="http://schemas.microsoft.com/office/drawing/2014/main" id="{02FE6DBD-3B08-4D2C-AAB4-F89D2C8837FC}"/>
              </a:ext>
            </a:extLst>
          </p:cNvPr>
          <p:cNvSpPr>
            <a:spLocks noGrp="1"/>
          </p:cNvSpPr>
          <p:nvPr>
            <p:ph type="pic" sz="quarter" idx="52"/>
          </p:nvPr>
        </p:nvSpPr>
        <p:spPr>
          <a:xfrm>
            <a:off x="7141478" y="2461770"/>
            <a:ext cx="1440000" cy="1080000"/>
          </a:xfrm>
          <a:noFill/>
        </p:spPr>
        <p:txBody>
          <a:bodyPr anchor="ctr"/>
          <a:lstStyle>
            <a:lvl1pPr algn="ctr">
              <a:defRPr/>
            </a:lvl1pPr>
          </a:lstStyle>
          <a:p>
            <a:r>
              <a:rPr lang="en-US" dirty="0"/>
              <a:t>Click icon to add picture</a:t>
            </a:r>
            <a:endParaRPr lang="fr-FR" dirty="0"/>
          </a:p>
        </p:txBody>
      </p:sp>
      <p:sp>
        <p:nvSpPr>
          <p:cNvPr id="82" name="Espace réservé pour une image  4">
            <a:extLst>
              <a:ext uri="{FF2B5EF4-FFF2-40B4-BE49-F238E27FC236}">
                <a16:creationId xmlns:a16="http://schemas.microsoft.com/office/drawing/2014/main" id="{E6C8A72A-28D3-41B8-94BC-AC663E3E561A}"/>
              </a:ext>
            </a:extLst>
          </p:cNvPr>
          <p:cNvSpPr>
            <a:spLocks noGrp="1"/>
          </p:cNvSpPr>
          <p:nvPr>
            <p:ph type="pic" sz="quarter" idx="53"/>
          </p:nvPr>
        </p:nvSpPr>
        <p:spPr>
          <a:xfrm>
            <a:off x="7141478" y="3787139"/>
            <a:ext cx="1440000" cy="1080000"/>
          </a:xfrm>
          <a:noFill/>
        </p:spPr>
        <p:txBody>
          <a:bodyPr anchor="ctr"/>
          <a:lstStyle>
            <a:lvl1pPr algn="ctr">
              <a:defRPr/>
            </a:lvl1pPr>
          </a:lstStyle>
          <a:p>
            <a:r>
              <a:rPr lang="en-US" dirty="0"/>
              <a:t>Click icon to add picture</a:t>
            </a:r>
            <a:endParaRPr lang="fr-FR" dirty="0"/>
          </a:p>
        </p:txBody>
      </p:sp>
      <p:sp>
        <p:nvSpPr>
          <p:cNvPr id="86" name="Espace réservé pour une image  4">
            <a:extLst>
              <a:ext uri="{FF2B5EF4-FFF2-40B4-BE49-F238E27FC236}">
                <a16:creationId xmlns:a16="http://schemas.microsoft.com/office/drawing/2014/main" id="{C6310515-F6AF-4E86-97C8-E58907027CC7}"/>
              </a:ext>
            </a:extLst>
          </p:cNvPr>
          <p:cNvSpPr>
            <a:spLocks noGrp="1"/>
          </p:cNvSpPr>
          <p:nvPr>
            <p:ph type="pic" sz="quarter" idx="54"/>
          </p:nvPr>
        </p:nvSpPr>
        <p:spPr>
          <a:xfrm>
            <a:off x="7141478" y="5126464"/>
            <a:ext cx="1440000" cy="1080000"/>
          </a:xfrm>
          <a:noFill/>
        </p:spPr>
        <p:txBody>
          <a:bodyPr anchor="ctr"/>
          <a:lstStyle>
            <a:lvl1pPr algn="ctr">
              <a:defRPr/>
            </a:lvl1pPr>
          </a:lstStyle>
          <a:p>
            <a:r>
              <a:rPr lang="en-US" dirty="0"/>
              <a:t>Click icon to add picture</a:t>
            </a:r>
            <a:endParaRPr lang="fr-FR" dirty="0"/>
          </a:p>
        </p:txBody>
      </p:sp>
      <p:pic>
        <p:nvPicPr>
          <p:cNvPr id="29" name="Picture 28" descr="Icon&#10;&#10;Description automatically generated">
            <a:extLst>
              <a:ext uri="{FF2B5EF4-FFF2-40B4-BE49-F238E27FC236}">
                <a16:creationId xmlns:a16="http://schemas.microsoft.com/office/drawing/2014/main" id="{531EA2A6-E211-49A6-994D-FB6DE02C779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02205" y="6400869"/>
            <a:ext cx="943432" cy="338063"/>
          </a:xfrm>
          <a:prstGeom prst="rect">
            <a:avLst/>
          </a:prstGeom>
        </p:spPr>
      </p:pic>
      <p:pic>
        <p:nvPicPr>
          <p:cNvPr id="3" name="Graphique 44">
            <a:extLst>
              <a:ext uri="{FF2B5EF4-FFF2-40B4-BE49-F238E27FC236}">
                <a16:creationId xmlns:a16="http://schemas.microsoft.com/office/drawing/2014/main" id="{1D03CBDD-99CE-57C0-3F60-40A1B908D7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1008000"/>
            <a:ext cx="1755154" cy="5119200"/>
          </a:xfrm>
          <a:prstGeom prst="rect">
            <a:avLst/>
          </a:prstGeom>
        </p:spPr>
      </p:pic>
      <p:cxnSp>
        <p:nvCxnSpPr>
          <p:cNvPr id="4" name="Connecteur droit 54">
            <a:extLst>
              <a:ext uri="{FF2B5EF4-FFF2-40B4-BE49-F238E27FC236}">
                <a16:creationId xmlns:a16="http://schemas.microsoft.com/office/drawing/2014/main" id="{3BD3F7F5-A328-6641-C42B-E744E2998801}"/>
              </a:ext>
            </a:extLst>
          </p:cNvPr>
          <p:cNvCxnSpPr>
            <a:cxnSpLocks/>
          </p:cNvCxnSpPr>
          <p:nvPr userDrawn="1"/>
        </p:nvCxnSpPr>
        <p:spPr>
          <a:xfrm>
            <a:off x="11573733" y="6458708"/>
            <a:ext cx="0" cy="288000"/>
          </a:xfrm>
          <a:prstGeom prst="line">
            <a:avLst/>
          </a:prstGeom>
          <a:ln w="12700">
            <a:solidFill>
              <a:srgbClr val="7E8C8D"/>
            </a:solidFill>
          </a:ln>
        </p:spPr>
        <p:style>
          <a:lnRef idx="1">
            <a:schemeClr val="accent1"/>
          </a:lnRef>
          <a:fillRef idx="0">
            <a:schemeClr val="accent1"/>
          </a:fillRef>
          <a:effectRef idx="0">
            <a:schemeClr val="accent1"/>
          </a:effectRef>
          <a:fontRef idx="minor">
            <a:schemeClr val="tx1"/>
          </a:fontRef>
        </p:style>
      </p:cxnSp>
      <p:cxnSp>
        <p:nvCxnSpPr>
          <p:cNvPr id="5" name="Connecteur droit 46">
            <a:extLst>
              <a:ext uri="{FF2B5EF4-FFF2-40B4-BE49-F238E27FC236}">
                <a16:creationId xmlns:a16="http://schemas.microsoft.com/office/drawing/2014/main" id="{A044A55C-E488-F5BE-D1EC-B751D82D51D9}"/>
              </a:ext>
            </a:extLst>
          </p:cNvPr>
          <p:cNvCxnSpPr/>
          <p:nvPr userDrawn="1"/>
        </p:nvCxnSpPr>
        <p:spPr>
          <a:xfrm>
            <a:off x="288000" y="914398"/>
            <a:ext cx="14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4834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Related Products - Teardown tracks">
    <p:spTree>
      <p:nvGrpSpPr>
        <p:cNvPr id="1" name=""/>
        <p:cNvGrpSpPr/>
        <p:nvPr/>
      </p:nvGrpSpPr>
      <p:grpSpPr>
        <a:xfrm>
          <a:off x="0" y="0"/>
          <a:ext cx="0" cy="0"/>
          <a:chOff x="0" y="0"/>
          <a:chExt cx="0" cy="0"/>
        </a:xfrm>
      </p:grpSpPr>
      <p:cxnSp>
        <p:nvCxnSpPr>
          <p:cNvPr id="55" name="Connecteur droit 54">
            <a:extLst>
              <a:ext uri="{FF2B5EF4-FFF2-40B4-BE49-F238E27FC236}">
                <a16:creationId xmlns:a16="http://schemas.microsoft.com/office/drawing/2014/main" id="{56713CBC-9F1D-4368-B138-58C1DBDFC7CE}"/>
              </a:ext>
            </a:extLst>
          </p:cNvPr>
          <p:cNvCxnSpPr>
            <a:cxnSpLocks/>
          </p:cNvCxnSpPr>
          <p:nvPr/>
        </p:nvCxnSpPr>
        <p:spPr>
          <a:xfrm>
            <a:off x="11573733" y="6458708"/>
            <a:ext cx="0" cy="288000"/>
          </a:xfrm>
          <a:prstGeom prst="line">
            <a:avLst/>
          </a:prstGeom>
          <a:ln w="12700">
            <a:solidFill>
              <a:srgbClr val="7E8C8D"/>
            </a:solidFill>
          </a:ln>
        </p:spPr>
        <p:style>
          <a:lnRef idx="1">
            <a:schemeClr val="accent1"/>
          </a:lnRef>
          <a:fillRef idx="0">
            <a:schemeClr val="accent1"/>
          </a:fillRef>
          <a:effectRef idx="0">
            <a:schemeClr val="accent1"/>
          </a:effectRef>
          <a:fontRef idx="minor">
            <a:schemeClr val="tx1"/>
          </a:fontRef>
        </p:style>
      </p:cxnSp>
      <p:sp>
        <p:nvSpPr>
          <p:cNvPr id="56" name="Espace réservé du numéro de diapositive 5">
            <a:extLst>
              <a:ext uri="{FF2B5EF4-FFF2-40B4-BE49-F238E27FC236}">
                <a16:creationId xmlns:a16="http://schemas.microsoft.com/office/drawing/2014/main" id="{6CA726C1-814B-45E2-A002-3DAE0A445B81}"/>
              </a:ext>
            </a:extLst>
          </p:cNvPr>
          <p:cNvSpPr>
            <a:spLocks noGrp="1"/>
          </p:cNvSpPr>
          <p:nvPr>
            <p:ph type="sldNum" sz="quarter" idx="11"/>
          </p:nvPr>
        </p:nvSpPr>
        <p:spPr>
          <a:xfrm>
            <a:off x="11693475" y="6420146"/>
            <a:ext cx="498525" cy="365125"/>
          </a:xfrm>
        </p:spPr>
        <p:txBody>
          <a:bodyPr/>
          <a:lstStyle>
            <a:lvl1pPr>
              <a:defRPr>
                <a:solidFill>
                  <a:schemeClr val="tx1"/>
                </a:solidFill>
              </a:defRPr>
            </a:lvl1pPr>
          </a:lstStyle>
          <a:p>
            <a:fld id="{CA7C7E00-0FB3-4106-B2EB-FB917B1FB2F5}" type="slidenum">
              <a:rPr lang="en-US" smtClean="0"/>
              <a:pPr/>
              <a:t>‹#›</a:t>
            </a:fld>
            <a:endParaRPr lang="en-US" dirty="0"/>
          </a:p>
        </p:txBody>
      </p:sp>
      <p:sp>
        <p:nvSpPr>
          <p:cNvPr id="57" name="Espace réservé du pied de page 4">
            <a:extLst>
              <a:ext uri="{FF2B5EF4-FFF2-40B4-BE49-F238E27FC236}">
                <a16:creationId xmlns:a16="http://schemas.microsoft.com/office/drawing/2014/main" id="{9C03413A-96BF-45B6-9F24-90312A0B2BFF}"/>
              </a:ext>
            </a:extLst>
          </p:cNvPr>
          <p:cNvSpPr>
            <a:spLocks noGrp="1"/>
          </p:cNvSpPr>
          <p:nvPr>
            <p:ph type="ftr" sz="quarter" idx="10"/>
          </p:nvPr>
        </p:nvSpPr>
        <p:spPr>
          <a:xfrm>
            <a:off x="2686567" y="6469255"/>
            <a:ext cx="8821790" cy="266906"/>
          </a:xfrm>
        </p:spPr>
        <p:txBody>
          <a:bodyPr/>
          <a:lstStyle>
            <a:lvl1pPr>
              <a:defRPr>
                <a:solidFill>
                  <a:srgbClr val="7E8C8D"/>
                </a:solidFill>
              </a:defRPr>
            </a:lvl1pPr>
          </a:lstStyle>
          <a:p>
            <a:r>
              <a:rPr lang="en-US" dirty="0"/>
              <a:t>Title | www.yolegroup.com</a:t>
            </a:r>
          </a:p>
        </p:txBody>
      </p:sp>
      <p:pic>
        <p:nvPicPr>
          <p:cNvPr id="58" name="ShowToC">
            <a:hlinkClick r:id="rId2" action="ppaction://hlinksldjump"/>
            <a:extLst>
              <a:ext uri="{FF2B5EF4-FFF2-40B4-BE49-F238E27FC236}">
                <a16:creationId xmlns:a16="http://schemas.microsoft.com/office/drawing/2014/main" id="{F17FF525-7038-4F62-B2F2-1D486D7391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04108" y="116409"/>
            <a:ext cx="360000" cy="360000"/>
          </a:xfrm>
          <a:prstGeom prst="rect">
            <a:avLst/>
          </a:prstGeom>
        </p:spPr>
      </p:pic>
      <p:cxnSp>
        <p:nvCxnSpPr>
          <p:cNvPr id="47" name="Connecteur droit 46">
            <a:extLst>
              <a:ext uri="{FF2B5EF4-FFF2-40B4-BE49-F238E27FC236}">
                <a16:creationId xmlns:a16="http://schemas.microsoft.com/office/drawing/2014/main" id="{C19AFC49-376E-48D9-A7D6-3210F4053654}"/>
              </a:ext>
            </a:extLst>
          </p:cNvPr>
          <p:cNvCxnSpPr/>
          <p:nvPr/>
        </p:nvCxnSpPr>
        <p:spPr>
          <a:xfrm>
            <a:off x="288000" y="914398"/>
            <a:ext cx="14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ocTitle">
            <a:extLst>
              <a:ext uri="{FF2B5EF4-FFF2-40B4-BE49-F238E27FC236}">
                <a16:creationId xmlns:a16="http://schemas.microsoft.com/office/drawing/2014/main" id="{7C8DD94A-9F78-4F7B-B341-9CF7701E331D}"/>
              </a:ext>
            </a:extLst>
          </p:cNvPr>
          <p:cNvSpPr txBox="1">
            <a:spLocks/>
          </p:cNvSpPr>
          <p:nvPr/>
        </p:nvSpPr>
        <p:spPr>
          <a:xfrm>
            <a:off x="288000" y="216000"/>
            <a:ext cx="11160000" cy="29028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tabLst>
                <a:tab pos="7081838" algn="l"/>
              </a:tabLst>
              <a:defRPr sz="3400" b="0" kern="1200">
                <a:solidFill>
                  <a:srgbClr val="1F3564"/>
                </a:solidFill>
                <a:latin typeface="Montserrat Medium" panose="00000600000000000000" pitchFamily="50" charset="0"/>
                <a:ea typeface="+mj-ea"/>
                <a:cs typeface="+mj-cs"/>
              </a:defRPr>
            </a:lvl1pPr>
          </a:lstStyle>
          <a:p>
            <a:r>
              <a:rPr lang="en-US" sz="2400" cap="all" baseline="0" dirty="0"/>
              <a:t>YOLE GROUP RELATED products</a:t>
            </a:r>
          </a:p>
        </p:txBody>
      </p:sp>
      <p:sp>
        <p:nvSpPr>
          <p:cNvPr id="2" name="ZoneTexte 1">
            <a:extLst>
              <a:ext uri="{FF2B5EF4-FFF2-40B4-BE49-F238E27FC236}">
                <a16:creationId xmlns:a16="http://schemas.microsoft.com/office/drawing/2014/main" id="{5B174F4B-AC36-4228-8880-01B26DCEA4C6}"/>
              </a:ext>
            </a:extLst>
          </p:cNvPr>
          <p:cNvSpPr txBox="1"/>
          <p:nvPr/>
        </p:nvSpPr>
        <p:spPr>
          <a:xfrm>
            <a:off x="288000" y="558748"/>
            <a:ext cx="11160000" cy="266889"/>
          </a:xfrm>
          <a:prstGeom prst="rect">
            <a:avLst/>
          </a:prstGeom>
        </p:spPr>
        <p:txBody>
          <a:bodyPr vert="horz" wrap="square" lIns="0" tIns="0" rIns="0" bIns="0" rtlCol="0" anchor="t">
            <a:noAutofit/>
          </a:bodyPr>
          <a:lstStyle/>
          <a:p>
            <a:pPr algn="l">
              <a:lnSpc>
                <a:spcPct val="100000"/>
              </a:lnSpc>
              <a:spcBef>
                <a:spcPts val="0"/>
              </a:spcBef>
              <a:spcAft>
                <a:spcPts val="600"/>
              </a:spcAft>
            </a:pPr>
            <a:r>
              <a:rPr lang="en-US" sz="2000" dirty="0">
                <a:solidFill>
                  <a:schemeClr val="bg2"/>
                </a:solidFill>
                <a:latin typeface="+mj-lt"/>
              </a:rPr>
              <a:t>Teardown Tracks</a:t>
            </a:r>
          </a:p>
        </p:txBody>
      </p:sp>
      <p:pic>
        <p:nvPicPr>
          <p:cNvPr id="45" name="Graphique 44">
            <a:extLst>
              <a:ext uri="{FF2B5EF4-FFF2-40B4-BE49-F238E27FC236}">
                <a16:creationId xmlns:a16="http://schemas.microsoft.com/office/drawing/2014/main" id="{CEE60AFE-F53D-49DB-9F58-0B4D9D0DDC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008000"/>
            <a:ext cx="1755154" cy="5119200"/>
          </a:xfrm>
          <a:prstGeom prst="rect">
            <a:avLst/>
          </a:prstGeom>
        </p:spPr>
      </p:pic>
      <p:sp>
        <p:nvSpPr>
          <p:cNvPr id="51" name="ZoneTexte 50">
            <a:extLst>
              <a:ext uri="{FF2B5EF4-FFF2-40B4-BE49-F238E27FC236}">
                <a16:creationId xmlns:a16="http://schemas.microsoft.com/office/drawing/2014/main" id="{5BFE2D80-D2DF-430A-8EBD-3140879E0476}"/>
              </a:ext>
            </a:extLst>
          </p:cNvPr>
          <p:cNvSpPr txBox="1"/>
          <p:nvPr/>
        </p:nvSpPr>
        <p:spPr>
          <a:xfrm>
            <a:off x="220234" y="2303136"/>
            <a:ext cx="1240921" cy="2359058"/>
          </a:xfrm>
          <a:prstGeom prst="rect">
            <a:avLst/>
          </a:prstGeom>
        </p:spPr>
        <p:txBody>
          <a:bodyPr vert="horz" wrap="square" lIns="54000" tIns="54000" rIns="54000" bIns="54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u="sng" noProof="0" dirty="0">
                <a:solidFill>
                  <a:schemeClr val="bg1"/>
                </a:solidFill>
                <a:latin typeface="Montserrat Medium" panose="00000600000000000000" pitchFamily="50" charset="0"/>
                <a:hlinkClick r:id="" action="ppaction://hlinkshowjump?jump=lastslide">
                  <a:extLst>
                    <a:ext uri="{A12FA001-AC4F-418D-AE19-62706E023703}">
                      <ahyp:hlinkClr xmlns:ahyp="http://schemas.microsoft.com/office/drawing/2018/hyperlinkcolor" val="tx"/>
                    </a:ext>
                  </a:extLst>
                </a:hlinkClick>
              </a:rPr>
              <a:t>Contact our Sales Team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u="sng" noProof="0" dirty="0">
                <a:solidFill>
                  <a:schemeClr val="bg1"/>
                </a:solidFill>
                <a:latin typeface="Montserrat Medium" panose="00000600000000000000" pitchFamily="50" charset="0"/>
                <a:hlinkClick r:id="" action="ppaction://hlinkshowjump?jump=lastslide">
                  <a:extLst>
                    <a:ext uri="{A12FA001-AC4F-418D-AE19-62706E023703}">
                      <ahyp:hlinkClr xmlns:ahyp="http://schemas.microsoft.com/office/drawing/2018/hyperlinkcolor" val="tx"/>
                    </a:ext>
                  </a:extLst>
                </a:hlinkClick>
              </a:rPr>
              <a:t>for more information</a:t>
            </a:r>
            <a:endParaRPr lang="en-US" sz="1400" u="sng" noProof="0" dirty="0">
              <a:solidFill>
                <a:schemeClr val="bg1"/>
              </a:solidFill>
              <a:latin typeface="Montserrat Medium" panose="00000600000000000000" pitchFamily="50" charset="0"/>
            </a:endParaRPr>
          </a:p>
        </p:txBody>
      </p:sp>
      <p:pic>
        <p:nvPicPr>
          <p:cNvPr id="62" name="Graphique 61">
            <a:hlinkClick r:id="" action="ppaction://hlinkshowjump?jump=lastslide"/>
            <a:extLst>
              <a:ext uri="{FF2B5EF4-FFF2-40B4-BE49-F238E27FC236}">
                <a16:creationId xmlns:a16="http://schemas.microsoft.com/office/drawing/2014/main" id="{E8947F55-31B8-48A0-BD8C-98FB88A5D5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3185" y="4063400"/>
            <a:ext cx="540000" cy="540000"/>
          </a:xfrm>
          <a:prstGeom prst="rect">
            <a:avLst/>
          </a:prstGeom>
        </p:spPr>
      </p:pic>
      <p:sp>
        <p:nvSpPr>
          <p:cNvPr id="124" name="Espace réservé pour une image  4">
            <a:extLst>
              <a:ext uri="{FF2B5EF4-FFF2-40B4-BE49-F238E27FC236}">
                <a16:creationId xmlns:a16="http://schemas.microsoft.com/office/drawing/2014/main" id="{99D9AAC0-8DEE-48CD-8AF7-333B761AF09E}"/>
              </a:ext>
            </a:extLst>
          </p:cNvPr>
          <p:cNvSpPr>
            <a:spLocks noGrp="1"/>
          </p:cNvSpPr>
          <p:nvPr>
            <p:ph type="pic" sz="quarter" idx="29"/>
          </p:nvPr>
        </p:nvSpPr>
        <p:spPr>
          <a:xfrm>
            <a:off x="2247692" y="1122445"/>
            <a:ext cx="1440000" cy="1080000"/>
          </a:xfrm>
          <a:noFill/>
        </p:spPr>
        <p:txBody>
          <a:bodyPr anchor="ctr"/>
          <a:lstStyle>
            <a:lvl1pPr algn="ctr">
              <a:defRPr/>
            </a:lvl1pPr>
          </a:lstStyle>
          <a:p>
            <a:r>
              <a:rPr lang="en-US" dirty="0"/>
              <a:t>Click icon to add picture</a:t>
            </a:r>
            <a:endParaRPr lang="fr-FR" dirty="0"/>
          </a:p>
        </p:txBody>
      </p:sp>
      <p:sp>
        <p:nvSpPr>
          <p:cNvPr id="125" name="Espace réservé du texte 7">
            <a:extLst>
              <a:ext uri="{FF2B5EF4-FFF2-40B4-BE49-F238E27FC236}">
                <a16:creationId xmlns:a16="http://schemas.microsoft.com/office/drawing/2014/main" id="{81C908F5-CCCC-4CBB-BE20-BACC54F3758D}"/>
              </a:ext>
            </a:extLst>
          </p:cNvPr>
          <p:cNvSpPr>
            <a:spLocks noGrp="1"/>
          </p:cNvSpPr>
          <p:nvPr>
            <p:ph type="body" sz="quarter" idx="22" hasCustomPrompt="1"/>
          </p:nvPr>
        </p:nvSpPr>
        <p:spPr>
          <a:xfrm>
            <a:off x="3907633" y="1122445"/>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fr-FR" dirty="0"/>
              <a:t>Name of the Track/Module/</a:t>
            </a:r>
            <a:r>
              <a:rPr lang="fr-FR" dirty="0" err="1"/>
              <a:t>Teardown</a:t>
            </a:r>
            <a:endParaRPr lang="fr-FR" dirty="0"/>
          </a:p>
        </p:txBody>
      </p:sp>
      <p:sp>
        <p:nvSpPr>
          <p:cNvPr id="126" name="Espace réservé du texte 7">
            <a:extLst>
              <a:ext uri="{FF2B5EF4-FFF2-40B4-BE49-F238E27FC236}">
                <a16:creationId xmlns:a16="http://schemas.microsoft.com/office/drawing/2014/main" id="{2E0350A5-7FCE-4223-838D-10D0F445C222}"/>
              </a:ext>
            </a:extLst>
          </p:cNvPr>
          <p:cNvSpPr>
            <a:spLocks noGrp="1"/>
          </p:cNvSpPr>
          <p:nvPr>
            <p:ph type="body" sz="quarter" idx="34" hasCustomPrompt="1"/>
          </p:nvPr>
        </p:nvSpPr>
        <p:spPr>
          <a:xfrm>
            <a:off x="8813475" y="1122445"/>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fr-FR" dirty="0"/>
              <a:t>Name of the Track/Module/</a:t>
            </a:r>
            <a:r>
              <a:rPr lang="fr-FR" dirty="0" err="1"/>
              <a:t>Teardown</a:t>
            </a:r>
            <a:endParaRPr lang="fr-FR" dirty="0"/>
          </a:p>
        </p:txBody>
      </p:sp>
      <p:sp>
        <p:nvSpPr>
          <p:cNvPr id="127" name="Espace réservé du texte 7">
            <a:extLst>
              <a:ext uri="{FF2B5EF4-FFF2-40B4-BE49-F238E27FC236}">
                <a16:creationId xmlns:a16="http://schemas.microsoft.com/office/drawing/2014/main" id="{D82D6746-7B75-48CB-827F-717B8CE76421}"/>
              </a:ext>
            </a:extLst>
          </p:cNvPr>
          <p:cNvSpPr>
            <a:spLocks noGrp="1"/>
          </p:cNvSpPr>
          <p:nvPr>
            <p:ph type="body" sz="quarter" idx="36" hasCustomPrompt="1"/>
          </p:nvPr>
        </p:nvSpPr>
        <p:spPr>
          <a:xfrm>
            <a:off x="3923500" y="2456078"/>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fr-FR" dirty="0"/>
              <a:t>Name of the Track/Module/</a:t>
            </a:r>
            <a:r>
              <a:rPr lang="fr-FR" dirty="0" err="1"/>
              <a:t>Teardown</a:t>
            </a:r>
            <a:endParaRPr lang="fr-FR" dirty="0"/>
          </a:p>
        </p:txBody>
      </p:sp>
      <p:sp>
        <p:nvSpPr>
          <p:cNvPr id="128" name="Espace réservé du texte 7">
            <a:extLst>
              <a:ext uri="{FF2B5EF4-FFF2-40B4-BE49-F238E27FC236}">
                <a16:creationId xmlns:a16="http://schemas.microsoft.com/office/drawing/2014/main" id="{4D1693B6-602E-430B-A54A-56091B3B7EB0}"/>
              </a:ext>
            </a:extLst>
          </p:cNvPr>
          <p:cNvSpPr>
            <a:spLocks noGrp="1"/>
          </p:cNvSpPr>
          <p:nvPr>
            <p:ph type="body" sz="quarter" idx="38" hasCustomPrompt="1"/>
          </p:nvPr>
        </p:nvSpPr>
        <p:spPr>
          <a:xfrm>
            <a:off x="8829342" y="2456078"/>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fr-FR" dirty="0"/>
              <a:t>Name of the Track/Module/</a:t>
            </a:r>
            <a:r>
              <a:rPr lang="fr-FR" dirty="0" err="1"/>
              <a:t>Teardown</a:t>
            </a:r>
            <a:endParaRPr lang="fr-FR" dirty="0"/>
          </a:p>
        </p:txBody>
      </p:sp>
      <p:sp>
        <p:nvSpPr>
          <p:cNvPr id="129" name="Espace réservé du texte 7">
            <a:extLst>
              <a:ext uri="{FF2B5EF4-FFF2-40B4-BE49-F238E27FC236}">
                <a16:creationId xmlns:a16="http://schemas.microsoft.com/office/drawing/2014/main" id="{DA0BBACB-5818-40FD-8DB8-61336386BF77}"/>
              </a:ext>
            </a:extLst>
          </p:cNvPr>
          <p:cNvSpPr>
            <a:spLocks noGrp="1"/>
          </p:cNvSpPr>
          <p:nvPr>
            <p:ph type="body" sz="quarter" idx="40" hasCustomPrompt="1"/>
          </p:nvPr>
        </p:nvSpPr>
        <p:spPr>
          <a:xfrm>
            <a:off x="3923500" y="3793400"/>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fr-FR" dirty="0"/>
              <a:t>Name of the Track/Module/</a:t>
            </a:r>
            <a:r>
              <a:rPr lang="fr-FR" dirty="0" err="1"/>
              <a:t>Teardown</a:t>
            </a:r>
            <a:endParaRPr lang="fr-FR" dirty="0"/>
          </a:p>
        </p:txBody>
      </p:sp>
      <p:sp>
        <p:nvSpPr>
          <p:cNvPr id="130" name="Espace réservé du texte 7">
            <a:extLst>
              <a:ext uri="{FF2B5EF4-FFF2-40B4-BE49-F238E27FC236}">
                <a16:creationId xmlns:a16="http://schemas.microsoft.com/office/drawing/2014/main" id="{E09A926B-DF1B-4E36-BB2C-041B6FC774FE}"/>
              </a:ext>
            </a:extLst>
          </p:cNvPr>
          <p:cNvSpPr>
            <a:spLocks noGrp="1"/>
          </p:cNvSpPr>
          <p:nvPr>
            <p:ph type="body" sz="quarter" idx="42" hasCustomPrompt="1"/>
          </p:nvPr>
        </p:nvSpPr>
        <p:spPr>
          <a:xfrm>
            <a:off x="8829342" y="3793400"/>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fr-FR" dirty="0"/>
              <a:t>Name of the Track/Module/</a:t>
            </a:r>
            <a:r>
              <a:rPr lang="fr-FR" dirty="0" err="1"/>
              <a:t>Teardown</a:t>
            </a:r>
            <a:endParaRPr lang="fr-FR" dirty="0"/>
          </a:p>
        </p:txBody>
      </p:sp>
      <p:sp>
        <p:nvSpPr>
          <p:cNvPr id="131" name="Espace réservé du texte 7">
            <a:extLst>
              <a:ext uri="{FF2B5EF4-FFF2-40B4-BE49-F238E27FC236}">
                <a16:creationId xmlns:a16="http://schemas.microsoft.com/office/drawing/2014/main" id="{12161A5E-725B-4EDD-954D-1F96A5248143}"/>
              </a:ext>
            </a:extLst>
          </p:cNvPr>
          <p:cNvSpPr>
            <a:spLocks noGrp="1"/>
          </p:cNvSpPr>
          <p:nvPr>
            <p:ph type="body" sz="quarter" idx="44" hasCustomPrompt="1"/>
          </p:nvPr>
        </p:nvSpPr>
        <p:spPr>
          <a:xfrm>
            <a:off x="3907633" y="5126464"/>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fr-FR" dirty="0"/>
              <a:t>Name of the Track/Module/</a:t>
            </a:r>
            <a:r>
              <a:rPr lang="fr-FR" dirty="0" err="1"/>
              <a:t>Teardown</a:t>
            </a:r>
            <a:endParaRPr lang="fr-FR" dirty="0"/>
          </a:p>
        </p:txBody>
      </p:sp>
      <p:sp>
        <p:nvSpPr>
          <p:cNvPr id="132" name="Espace réservé du texte 7">
            <a:extLst>
              <a:ext uri="{FF2B5EF4-FFF2-40B4-BE49-F238E27FC236}">
                <a16:creationId xmlns:a16="http://schemas.microsoft.com/office/drawing/2014/main" id="{1C1CF13C-F8FC-4CBF-8342-92F03E336EFB}"/>
              </a:ext>
            </a:extLst>
          </p:cNvPr>
          <p:cNvSpPr>
            <a:spLocks noGrp="1"/>
          </p:cNvSpPr>
          <p:nvPr>
            <p:ph type="body" sz="quarter" idx="46" hasCustomPrompt="1"/>
          </p:nvPr>
        </p:nvSpPr>
        <p:spPr>
          <a:xfrm>
            <a:off x="8813475" y="5126464"/>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fr-FR" dirty="0"/>
              <a:t>Name of the Track/Module/</a:t>
            </a:r>
            <a:r>
              <a:rPr lang="fr-FR" dirty="0" err="1"/>
              <a:t>Teardown</a:t>
            </a:r>
            <a:endParaRPr lang="fr-FR" dirty="0"/>
          </a:p>
        </p:txBody>
      </p:sp>
      <p:sp>
        <p:nvSpPr>
          <p:cNvPr id="133" name="Espace réservé pour une image  4">
            <a:extLst>
              <a:ext uri="{FF2B5EF4-FFF2-40B4-BE49-F238E27FC236}">
                <a16:creationId xmlns:a16="http://schemas.microsoft.com/office/drawing/2014/main" id="{B6904D8C-6431-479E-8B06-FD29EDD85CFD}"/>
              </a:ext>
            </a:extLst>
          </p:cNvPr>
          <p:cNvSpPr>
            <a:spLocks noGrp="1"/>
          </p:cNvSpPr>
          <p:nvPr>
            <p:ph type="pic" sz="quarter" idx="48"/>
          </p:nvPr>
        </p:nvSpPr>
        <p:spPr>
          <a:xfrm>
            <a:off x="2247692" y="2461770"/>
            <a:ext cx="1440000" cy="1080000"/>
          </a:xfrm>
          <a:noFill/>
        </p:spPr>
        <p:txBody>
          <a:bodyPr anchor="ctr"/>
          <a:lstStyle>
            <a:lvl1pPr algn="ctr">
              <a:defRPr/>
            </a:lvl1pPr>
          </a:lstStyle>
          <a:p>
            <a:r>
              <a:rPr lang="en-US" dirty="0"/>
              <a:t>Click icon to add picture</a:t>
            </a:r>
            <a:endParaRPr lang="fr-FR" dirty="0"/>
          </a:p>
        </p:txBody>
      </p:sp>
      <p:sp>
        <p:nvSpPr>
          <p:cNvPr id="134" name="Espace réservé pour une image  4">
            <a:extLst>
              <a:ext uri="{FF2B5EF4-FFF2-40B4-BE49-F238E27FC236}">
                <a16:creationId xmlns:a16="http://schemas.microsoft.com/office/drawing/2014/main" id="{3BBD51BB-AD8C-450F-950B-01CF8EDFBEEC}"/>
              </a:ext>
            </a:extLst>
          </p:cNvPr>
          <p:cNvSpPr>
            <a:spLocks noGrp="1"/>
          </p:cNvSpPr>
          <p:nvPr>
            <p:ph type="pic" sz="quarter" idx="49"/>
          </p:nvPr>
        </p:nvSpPr>
        <p:spPr>
          <a:xfrm>
            <a:off x="2247692" y="3787139"/>
            <a:ext cx="1440000" cy="1080000"/>
          </a:xfrm>
          <a:noFill/>
        </p:spPr>
        <p:txBody>
          <a:bodyPr anchor="ctr"/>
          <a:lstStyle>
            <a:lvl1pPr algn="ctr">
              <a:defRPr/>
            </a:lvl1pPr>
          </a:lstStyle>
          <a:p>
            <a:r>
              <a:rPr lang="en-US" dirty="0"/>
              <a:t>Click icon to add picture</a:t>
            </a:r>
            <a:endParaRPr lang="fr-FR" dirty="0"/>
          </a:p>
        </p:txBody>
      </p:sp>
      <p:sp>
        <p:nvSpPr>
          <p:cNvPr id="135" name="Espace réservé pour une image  4">
            <a:extLst>
              <a:ext uri="{FF2B5EF4-FFF2-40B4-BE49-F238E27FC236}">
                <a16:creationId xmlns:a16="http://schemas.microsoft.com/office/drawing/2014/main" id="{4036430B-2092-4721-A86B-C42214CD3015}"/>
              </a:ext>
            </a:extLst>
          </p:cNvPr>
          <p:cNvSpPr>
            <a:spLocks noGrp="1"/>
          </p:cNvSpPr>
          <p:nvPr>
            <p:ph type="pic" sz="quarter" idx="50"/>
          </p:nvPr>
        </p:nvSpPr>
        <p:spPr>
          <a:xfrm>
            <a:off x="2247692" y="5126464"/>
            <a:ext cx="1440000" cy="1080000"/>
          </a:xfrm>
          <a:noFill/>
        </p:spPr>
        <p:txBody>
          <a:bodyPr anchor="ctr"/>
          <a:lstStyle>
            <a:lvl1pPr algn="ctr">
              <a:defRPr/>
            </a:lvl1pPr>
          </a:lstStyle>
          <a:p>
            <a:r>
              <a:rPr lang="en-US" dirty="0"/>
              <a:t>Click icon to add picture</a:t>
            </a:r>
            <a:endParaRPr lang="fr-FR" dirty="0"/>
          </a:p>
        </p:txBody>
      </p:sp>
      <p:sp>
        <p:nvSpPr>
          <p:cNvPr id="136" name="Espace réservé pour une image  4">
            <a:extLst>
              <a:ext uri="{FF2B5EF4-FFF2-40B4-BE49-F238E27FC236}">
                <a16:creationId xmlns:a16="http://schemas.microsoft.com/office/drawing/2014/main" id="{B174858E-568D-4134-AA03-47D8BA990613}"/>
              </a:ext>
            </a:extLst>
          </p:cNvPr>
          <p:cNvSpPr>
            <a:spLocks noGrp="1"/>
          </p:cNvSpPr>
          <p:nvPr>
            <p:ph type="pic" sz="quarter" idx="51"/>
          </p:nvPr>
        </p:nvSpPr>
        <p:spPr>
          <a:xfrm>
            <a:off x="7141478" y="1122445"/>
            <a:ext cx="1440000" cy="1080000"/>
          </a:xfrm>
          <a:noFill/>
        </p:spPr>
        <p:txBody>
          <a:bodyPr anchor="ctr"/>
          <a:lstStyle>
            <a:lvl1pPr algn="ctr">
              <a:defRPr/>
            </a:lvl1pPr>
          </a:lstStyle>
          <a:p>
            <a:r>
              <a:rPr lang="en-US" dirty="0"/>
              <a:t>Click icon to add picture</a:t>
            </a:r>
            <a:endParaRPr lang="fr-FR" dirty="0"/>
          </a:p>
        </p:txBody>
      </p:sp>
      <p:sp>
        <p:nvSpPr>
          <p:cNvPr id="137" name="Espace réservé pour une image  4">
            <a:extLst>
              <a:ext uri="{FF2B5EF4-FFF2-40B4-BE49-F238E27FC236}">
                <a16:creationId xmlns:a16="http://schemas.microsoft.com/office/drawing/2014/main" id="{AC0157B4-46ED-4B84-AA56-47D3CD1E41B3}"/>
              </a:ext>
            </a:extLst>
          </p:cNvPr>
          <p:cNvSpPr>
            <a:spLocks noGrp="1"/>
          </p:cNvSpPr>
          <p:nvPr>
            <p:ph type="pic" sz="quarter" idx="52"/>
          </p:nvPr>
        </p:nvSpPr>
        <p:spPr>
          <a:xfrm>
            <a:off x="7141478" y="2461770"/>
            <a:ext cx="1440000" cy="1080000"/>
          </a:xfrm>
          <a:noFill/>
        </p:spPr>
        <p:txBody>
          <a:bodyPr anchor="ctr"/>
          <a:lstStyle>
            <a:lvl1pPr algn="ctr">
              <a:defRPr/>
            </a:lvl1pPr>
          </a:lstStyle>
          <a:p>
            <a:r>
              <a:rPr lang="en-US" dirty="0"/>
              <a:t>Click icon to add picture</a:t>
            </a:r>
            <a:endParaRPr lang="fr-FR" dirty="0"/>
          </a:p>
        </p:txBody>
      </p:sp>
      <p:sp>
        <p:nvSpPr>
          <p:cNvPr id="138" name="Espace réservé pour une image  4">
            <a:extLst>
              <a:ext uri="{FF2B5EF4-FFF2-40B4-BE49-F238E27FC236}">
                <a16:creationId xmlns:a16="http://schemas.microsoft.com/office/drawing/2014/main" id="{DEBFA044-5D35-491D-BDF5-3880C3A80DB0}"/>
              </a:ext>
            </a:extLst>
          </p:cNvPr>
          <p:cNvSpPr>
            <a:spLocks noGrp="1"/>
          </p:cNvSpPr>
          <p:nvPr>
            <p:ph type="pic" sz="quarter" idx="53"/>
          </p:nvPr>
        </p:nvSpPr>
        <p:spPr>
          <a:xfrm>
            <a:off x="7141478" y="3787139"/>
            <a:ext cx="1440000" cy="1080000"/>
          </a:xfrm>
          <a:noFill/>
        </p:spPr>
        <p:txBody>
          <a:bodyPr anchor="ctr"/>
          <a:lstStyle>
            <a:lvl1pPr algn="ctr">
              <a:defRPr/>
            </a:lvl1pPr>
          </a:lstStyle>
          <a:p>
            <a:r>
              <a:rPr lang="en-US" dirty="0"/>
              <a:t>Click icon to add picture</a:t>
            </a:r>
            <a:endParaRPr lang="fr-FR" dirty="0"/>
          </a:p>
        </p:txBody>
      </p:sp>
      <p:sp>
        <p:nvSpPr>
          <p:cNvPr id="139" name="Espace réservé pour une image  4">
            <a:extLst>
              <a:ext uri="{FF2B5EF4-FFF2-40B4-BE49-F238E27FC236}">
                <a16:creationId xmlns:a16="http://schemas.microsoft.com/office/drawing/2014/main" id="{E0914B6F-5AB1-4EC6-8DC9-E4D5A485C81C}"/>
              </a:ext>
            </a:extLst>
          </p:cNvPr>
          <p:cNvSpPr>
            <a:spLocks noGrp="1"/>
          </p:cNvSpPr>
          <p:nvPr>
            <p:ph type="pic" sz="quarter" idx="54"/>
          </p:nvPr>
        </p:nvSpPr>
        <p:spPr>
          <a:xfrm>
            <a:off x="7141478" y="5126464"/>
            <a:ext cx="1440000" cy="1080000"/>
          </a:xfrm>
          <a:noFill/>
        </p:spPr>
        <p:txBody>
          <a:bodyPr anchor="ctr"/>
          <a:lstStyle>
            <a:lvl1pPr algn="ctr">
              <a:defRPr/>
            </a:lvl1pPr>
          </a:lstStyle>
          <a:p>
            <a:r>
              <a:rPr lang="en-US" dirty="0"/>
              <a:t>Click icon to add picture</a:t>
            </a:r>
            <a:endParaRPr lang="fr-FR" dirty="0"/>
          </a:p>
        </p:txBody>
      </p:sp>
      <p:pic>
        <p:nvPicPr>
          <p:cNvPr id="29" name="Picture 28" descr="Icon&#10;&#10;Description automatically generated">
            <a:extLst>
              <a:ext uri="{FF2B5EF4-FFF2-40B4-BE49-F238E27FC236}">
                <a16:creationId xmlns:a16="http://schemas.microsoft.com/office/drawing/2014/main" id="{0D074DD2-3FDA-4C56-BD13-A52AB220700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02205" y="6400869"/>
            <a:ext cx="943432" cy="338063"/>
          </a:xfrm>
          <a:prstGeom prst="rect">
            <a:avLst/>
          </a:prstGeom>
        </p:spPr>
      </p:pic>
      <p:pic>
        <p:nvPicPr>
          <p:cNvPr id="3" name="Picture 2" descr="Icon&#10;&#10;Description automatically generated">
            <a:extLst>
              <a:ext uri="{FF2B5EF4-FFF2-40B4-BE49-F238E27FC236}">
                <a16:creationId xmlns:a16="http://schemas.microsoft.com/office/drawing/2014/main" id="{4D7B2082-20E0-5372-5407-C03F0D58BC45}"/>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02205" y="6400869"/>
            <a:ext cx="943432" cy="338063"/>
          </a:xfrm>
          <a:prstGeom prst="rect">
            <a:avLst/>
          </a:prstGeom>
        </p:spPr>
      </p:pic>
      <p:cxnSp>
        <p:nvCxnSpPr>
          <p:cNvPr id="4" name="Connecteur droit 54">
            <a:extLst>
              <a:ext uri="{FF2B5EF4-FFF2-40B4-BE49-F238E27FC236}">
                <a16:creationId xmlns:a16="http://schemas.microsoft.com/office/drawing/2014/main" id="{68E683E2-1EF3-4771-2AA0-988D2B5F7B27}"/>
              </a:ext>
            </a:extLst>
          </p:cNvPr>
          <p:cNvCxnSpPr>
            <a:cxnSpLocks/>
          </p:cNvCxnSpPr>
          <p:nvPr userDrawn="1"/>
        </p:nvCxnSpPr>
        <p:spPr>
          <a:xfrm>
            <a:off x="11573733" y="6458708"/>
            <a:ext cx="0" cy="288000"/>
          </a:xfrm>
          <a:prstGeom prst="line">
            <a:avLst/>
          </a:prstGeom>
          <a:ln w="12700">
            <a:solidFill>
              <a:srgbClr val="7E8C8D"/>
            </a:solidFill>
          </a:ln>
        </p:spPr>
        <p:style>
          <a:lnRef idx="1">
            <a:schemeClr val="accent1"/>
          </a:lnRef>
          <a:fillRef idx="0">
            <a:schemeClr val="accent1"/>
          </a:fillRef>
          <a:effectRef idx="0">
            <a:schemeClr val="accent1"/>
          </a:effectRef>
          <a:fontRef idx="minor">
            <a:schemeClr val="tx1"/>
          </a:fontRef>
        </p:style>
      </p:cxnSp>
      <p:cxnSp>
        <p:nvCxnSpPr>
          <p:cNvPr id="5" name="Connecteur droit 46">
            <a:extLst>
              <a:ext uri="{FF2B5EF4-FFF2-40B4-BE49-F238E27FC236}">
                <a16:creationId xmlns:a16="http://schemas.microsoft.com/office/drawing/2014/main" id="{A39FEB5A-CC65-847B-3AC8-FE67E1F1DB24}"/>
              </a:ext>
            </a:extLst>
          </p:cNvPr>
          <p:cNvCxnSpPr/>
          <p:nvPr userDrawn="1"/>
        </p:nvCxnSpPr>
        <p:spPr>
          <a:xfrm>
            <a:off x="288000" y="914398"/>
            <a:ext cx="14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8727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Related Products - Teardown tracks">
    <p:spTree>
      <p:nvGrpSpPr>
        <p:cNvPr id="1" name=""/>
        <p:cNvGrpSpPr/>
        <p:nvPr/>
      </p:nvGrpSpPr>
      <p:grpSpPr>
        <a:xfrm>
          <a:off x="0" y="0"/>
          <a:ext cx="0" cy="0"/>
          <a:chOff x="0" y="0"/>
          <a:chExt cx="0" cy="0"/>
        </a:xfrm>
      </p:grpSpPr>
      <p:cxnSp>
        <p:nvCxnSpPr>
          <p:cNvPr id="55" name="Connecteur droit 54">
            <a:extLst>
              <a:ext uri="{FF2B5EF4-FFF2-40B4-BE49-F238E27FC236}">
                <a16:creationId xmlns:a16="http://schemas.microsoft.com/office/drawing/2014/main" id="{56713CBC-9F1D-4368-B138-58C1DBDFC7CE}"/>
              </a:ext>
            </a:extLst>
          </p:cNvPr>
          <p:cNvCxnSpPr>
            <a:cxnSpLocks/>
          </p:cNvCxnSpPr>
          <p:nvPr/>
        </p:nvCxnSpPr>
        <p:spPr>
          <a:xfrm>
            <a:off x="11573733" y="6458708"/>
            <a:ext cx="0" cy="288000"/>
          </a:xfrm>
          <a:prstGeom prst="line">
            <a:avLst/>
          </a:prstGeom>
          <a:ln w="12700">
            <a:solidFill>
              <a:srgbClr val="7E8C8D"/>
            </a:solidFill>
          </a:ln>
        </p:spPr>
        <p:style>
          <a:lnRef idx="1">
            <a:schemeClr val="accent1"/>
          </a:lnRef>
          <a:fillRef idx="0">
            <a:schemeClr val="accent1"/>
          </a:fillRef>
          <a:effectRef idx="0">
            <a:schemeClr val="accent1"/>
          </a:effectRef>
          <a:fontRef idx="minor">
            <a:schemeClr val="tx1"/>
          </a:fontRef>
        </p:style>
      </p:cxnSp>
      <p:sp>
        <p:nvSpPr>
          <p:cNvPr id="56" name="Espace réservé du numéro de diapositive 5">
            <a:extLst>
              <a:ext uri="{FF2B5EF4-FFF2-40B4-BE49-F238E27FC236}">
                <a16:creationId xmlns:a16="http://schemas.microsoft.com/office/drawing/2014/main" id="{6CA726C1-814B-45E2-A002-3DAE0A445B81}"/>
              </a:ext>
            </a:extLst>
          </p:cNvPr>
          <p:cNvSpPr>
            <a:spLocks noGrp="1"/>
          </p:cNvSpPr>
          <p:nvPr>
            <p:ph type="sldNum" sz="quarter" idx="11"/>
          </p:nvPr>
        </p:nvSpPr>
        <p:spPr>
          <a:xfrm>
            <a:off x="11693475" y="6420146"/>
            <a:ext cx="498525" cy="365125"/>
          </a:xfrm>
        </p:spPr>
        <p:txBody>
          <a:bodyPr/>
          <a:lstStyle>
            <a:lvl1pPr>
              <a:defRPr>
                <a:solidFill>
                  <a:schemeClr val="tx1"/>
                </a:solidFill>
              </a:defRPr>
            </a:lvl1pPr>
          </a:lstStyle>
          <a:p>
            <a:fld id="{CA7C7E00-0FB3-4106-B2EB-FB917B1FB2F5}" type="slidenum">
              <a:rPr lang="en-US" smtClean="0"/>
              <a:pPr/>
              <a:t>‹#›</a:t>
            </a:fld>
            <a:endParaRPr lang="en-US" dirty="0"/>
          </a:p>
        </p:txBody>
      </p:sp>
      <p:sp>
        <p:nvSpPr>
          <p:cNvPr id="57" name="Espace réservé du pied de page 4">
            <a:extLst>
              <a:ext uri="{FF2B5EF4-FFF2-40B4-BE49-F238E27FC236}">
                <a16:creationId xmlns:a16="http://schemas.microsoft.com/office/drawing/2014/main" id="{9C03413A-96BF-45B6-9F24-90312A0B2BFF}"/>
              </a:ext>
            </a:extLst>
          </p:cNvPr>
          <p:cNvSpPr>
            <a:spLocks noGrp="1"/>
          </p:cNvSpPr>
          <p:nvPr>
            <p:ph type="ftr" sz="quarter" idx="10"/>
          </p:nvPr>
        </p:nvSpPr>
        <p:spPr>
          <a:xfrm>
            <a:off x="2686567" y="6469255"/>
            <a:ext cx="8821790" cy="266906"/>
          </a:xfrm>
        </p:spPr>
        <p:txBody>
          <a:bodyPr/>
          <a:lstStyle>
            <a:lvl1pPr>
              <a:defRPr>
                <a:solidFill>
                  <a:srgbClr val="7E8C8D"/>
                </a:solidFill>
              </a:defRPr>
            </a:lvl1pPr>
          </a:lstStyle>
          <a:p>
            <a:r>
              <a:rPr lang="en-US" dirty="0"/>
              <a:t>Title | www.yolegroup.com</a:t>
            </a:r>
          </a:p>
        </p:txBody>
      </p:sp>
      <p:pic>
        <p:nvPicPr>
          <p:cNvPr id="58" name="ShowToC">
            <a:hlinkClick r:id="rId2" action="ppaction://hlinksldjump"/>
            <a:extLst>
              <a:ext uri="{FF2B5EF4-FFF2-40B4-BE49-F238E27FC236}">
                <a16:creationId xmlns:a16="http://schemas.microsoft.com/office/drawing/2014/main" id="{F17FF525-7038-4F62-B2F2-1D486D7391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04108" y="116409"/>
            <a:ext cx="360000" cy="360000"/>
          </a:xfrm>
          <a:prstGeom prst="rect">
            <a:avLst/>
          </a:prstGeom>
        </p:spPr>
      </p:pic>
      <p:cxnSp>
        <p:nvCxnSpPr>
          <p:cNvPr id="47" name="Connecteur droit 46">
            <a:extLst>
              <a:ext uri="{FF2B5EF4-FFF2-40B4-BE49-F238E27FC236}">
                <a16:creationId xmlns:a16="http://schemas.microsoft.com/office/drawing/2014/main" id="{C19AFC49-376E-48D9-A7D6-3210F4053654}"/>
              </a:ext>
            </a:extLst>
          </p:cNvPr>
          <p:cNvCxnSpPr/>
          <p:nvPr/>
        </p:nvCxnSpPr>
        <p:spPr>
          <a:xfrm>
            <a:off x="288000" y="914398"/>
            <a:ext cx="14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ocTitle">
            <a:extLst>
              <a:ext uri="{FF2B5EF4-FFF2-40B4-BE49-F238E27FC236}">
                <a16:creationId xmlns:a16="http://schemas.microsoft.com/office/drawing/2014/main" id="{7C8DD94A-9F78-4F7B-B341-9CF7701E331D}"/>
              </a:ext>
            </a:extLst>
          </p:cNvPr>
          <p:cNvSpPr txBox="1">
            <a:spLocks/>
          </p:cNvSpPr>
          <p:nvPr/>
        </p:nvSpPr>
        <p:spPr>
          <a:xfrm>
            <a:off x="288000" y="216000"/>
            <a:ext cx="11160000" cy="29028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tabLst>
                <a:tab pos="7081838" algn="l"/>
              </a:tabLst>
              <a:defRPr sz="3400" b="0" kern="1200">
                <a:solidFill>
                  <a:srgbClr val="1F3564"/>
                </a:solidFill>
                <a:latin typeface="Montserrat Medium" panose="00000600000000000000" pitchFamily="50" charset="0"/>
                <a:ea typeface="+mj-ea"/>
                <a:cs typeface="+mj-cs"/>
              </a:defRPr>
            </a:lvl1pPr>
          </a:lstStyle>
          <a:p>
            <a:r>
              <a:rPr lang="en-US" sz="2400" cap="all" baseline="0" dirty="0"/>
              <a:t>YOLE GROUP RELATED products</a:t>
            </a:r>
          </a:p>
        </p:txBody>
      </p:sp>
      <p:sp>
        <p:nvSpPr>
          <p:cNvPr id="2" name="ZoneTexte 1">
            <a:extLst>
              <a:ext uri="{FF2B5EF4-FFF2-40B4-BE49-F238E27FC236}">
                <a16:creationId xmlns:a16="http://schemas.microsoft.com/office/drawing/2014/main" id="{5B174F4B-AC36-4228-8880-01B26DCEA4C6}"/>
              </a:ext>
            </a:extLst>
          </p:cNvPr>
          <p:cNvSpPr txBox="1"/>
          <p:nvPr/>
        </p:nvSpPr>
        <p:spPr>
          <a:xfrm>
            <a:off x="288000" y="558748"/>
            <a:ext cx="11160000" cy="266889"/>
          </a:xfrm>
          <a:prstGeom prst="rect">
            <a:avLst/>
          </a:prstGeom>
        </p:spPr>
        <p:txBody>
          <a:bodyPr vert="horz" wrap="square" lIns="0" tIns="0" rIns="0" bIns="0" rtlCol="0" anchor="t">
            <a:noAutofit/>
          </a:bodyPr>
          <a:lstStyle/>
          <a:p>
            <a:pPr algn="l">
              <a:lnSpc>
                <a:spcPct val="100000"/>
              </a:lnSpc>
              <a:spcBef>
                <a:spcPts val="0"/>
              </a:spcBef>
              <a:spcAft>
                <a:spcPts val="600"/>
              </a:spcAft>
            </a:pPr>
            <a:r>
              <a:rPr lang="en-US" sz="2000" dirty="0">
                <a:solidFill>
                  <a:schemeClr val="bg2"/>
                </a:solidFill>
                <a:latin typeface="+mj-lt"/>
              </a:rPr>
              <a:t>Teardown Tracks</a:t>
            </a:r>
          </a:p>
        </p:txBody>
      </p:sp>
      <p:pic>
        <p:nvPicPr>
          <p:cNvPr id="45" name="Graphique 44">
            <a:extLst>
              <a:ext uri="{FF2B5EF4-FFF2-40B4-BE49-F238E27FC236}">
                <a16:creationId xmlns:a16="http://schemas.microsoft.com/office/drawing/2014/main" id="{CEE60AFE-F53D-49DB-9F58-0B4D9D0DDC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008000"/>
            <a:ext cx="1755154" cy="5119200"/>
          </a:xfrm>
          <a:prstGeom prst="rect">
            <a:avLst/>
          </a:prstGeom>
        </p:spPr>
      </p:pic>
      <p:sp>
        <p:nvSpPr>
          <p:cNvPr id="51" name="ZoneTexte 50">
            <a:extLst>
              <a:ext uri="{FF2B5EF4-FFF2-40B4-BE49-F238E27FC236}">
                <a16:creationId xmlns:a16="http://schemas.microsoft.com/office/drawing/2014/main" id="{5BFE2D80-D2DF-430A-8EBD-3140879E0476}"/>
              </a:ext>
            </a:extLst>
          </p:cNvPr>
          <p:cNvSpPr txBox="1"/>
          <p:nvPr/>
        </p:nvSpPr>
        <p:spPr>
          <a:xfrm>
            <a:off x="220234" y="2303136"/>
            <a:ext cx="1240921" cy="2359058"/>
          </a:xfrm>
          <a:prstGeom prst="rect">
            <a:avLst/>
          </a:prstGeom>
        </p:spPr>
        <p:txBody>
          <a:bodyPr vert="horz" wrap="square" lIns="54000" tIns="54000" rIns="54000" bIns="54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u="sng" noProof="0" dirty="0">
                <a:solidFill>
                  <a:schemeClr val="bg1"/>
                </a:solidFill>
                <a:latin typeface="Montserrat Medium" panose="00000600000000000000" pitchFamily="50" charset="0"/>
                <a:hlinkClick r:id="" action="ppaction://hlinkshowjump?jump=lastslide">
                  <a:extLst>
                    <a:ext uri="{A12FA001-AC4F-418D-AE19-62706E023703}">
                      <ahyp:hlinkClr xmlns:ahyp="http://schemas.microsoft.com/office/drawing/2018/hyperlinkcolor" val="tx"/>
                    </a:ext>
                  </a:extLst>
                </a:hlinkClick>
              </a:rPr>
              <a:t>Contact our Sales Team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u="sng" noProof="0" dirty="0">
                <a:solidFill>
                  <a:schemeClr val="bg1"/>
                </a:solidFill>
                <a:latin typeface="Montserrat Medium" panose="00000600000000000000" pitchFamily="50" charset="0"/>
                <a:hlinkClick r:id="" action="ppaction://hlinkshowjump?jump=lastslide">
                  <a:extLst>
                    <a:ext uri="{A12FA001-AC4F-418D-AE19-62706E023703}">
                      <ahyp:hlinkClr xmlns:ahyp="http://schemas.microsoft.com/office/drawing/2018/hyperlinkcolor" val="tx"/>
                    </a:ext>
                  </a:extLst>
                </a:hlinkClick>
              </a:rPr>
              <a:t>for more information</a:t>
            </a:r>
            <a:endParaRPr lang="en-US" sz="1400" u="sng" noProof="0" dirty="0">
              <a:solidFill>
                <a:schemeClr val="bg1"/>
              </a:solidFill>
              <a:latin typeface="Montserrat Medium" panose="00000600000000000000" pitchFamily="50" charset="0"/>
            </a:endParaRPr>
          </a:p>
        </p:txBody>
      </p:sp>
      <p:pic>
        <p:nvPicPr>
          <p:cNvPr id="62" name="Graphique 61">
            <a:hlinkClick r:id="" action="ppaction://hlinkshowjump?jump=lastslide"/>
            <a:extLst>
              <a:ext uri="{FF2B5EF4-FFF2-40B4-BE49-F238E27FC236}">
                <a16:creationId xmlns:a16="http://schemas.microsoft.com/office/drawing/2014/main" id="{E8947F55-31B8-48A0-BD8C-98FB88A5D5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3185" y="4063400"/>
            <a:ext cx="540000" cy="540000"/>
          </a:xfrm>
          <a:prstGeom prst="rect">
            <a:avLst/>
          </a:prstGeom>
        </p:spPr>
      </p:pic>
      <p:sp>
        <p:nvSpPr>
          <p:cNvPr id="124" name="Espace réservé pour une image  4">
            <a:extLst>
              <a:ext uri="{FF2B5EF4-FFF2-40B4-BE49-F238E27FC236}">
                <a16:creationId xmlns:a16="http://schemas.microsoft.com/office/drawing/2014/main" id="{99D9AAC0-8DEE-48CD-8AF7-333B761AF09E}"/>
              </a:ext>
            </a:extLst>
          </p:cNvPr>
          <p:cNvSpPr>
            <a:spLocks noGrp="1"/>
          </p:cNvSpPr>
          <p:nvPr>
            <p:ph type="pic" sz="quarter" idx="29"/>
          </p:nvPr>
        </p:nvSpPr>
        <p:spPr>
          <a:xfrm>
            <a:off x="2247692" y="1122445"/>
            <a:ext cx="1440000" cy="1080000"/>
          </a:xfrm>
          <a:noFill/>
        </p:spPr>
        <p:txBody>
          <a:bodyPr anchor="ctr"/>
          <a:lstStyle>
            <a:lvl1pPr algn="ctr">
              <a:defRPr/>
            </a:lvl1pPr>
          </a:lstStyle>
          <a:p>
            <a:r>
              <a:rPr lang="en-US" dirty="0"/>
              <a:t>Click icon to add picture</a:t>
            </a:r>
            <a:endParaRPr lang="fr-FR" dirty="0"/>
          </a:p>
        </p:txBody>
      </p:sp>
      <p:sp>
        <p:nvSpPr>
          <p:cNvPr id="125" name="Espace réservé du texte 7">
            <a:extLst>
              <a:ext uri="{FF2B5EF4-FFF2-40B4-BE49-F238E27FC236}">
                <a16:creationId xmlns:a16="http://schemas.microsoft.com/office/drawing/2014/main" id="{81C908F5-CCCC-4CBB-BE20-BACC54F3758D}"/>
              </a:ext>
            </a:extLst>
          </p:cNvPr>
          <p:cNvSpPr>
            <a:spLocks noGrp="1"/>
          </p:cNvSpPr>
          <p:nvPr>
            <p:ph type="body" sz="quarter" idx="22" hasCustomPrompt="1"/>
          </p:nvPr>
        </p:nvSpPr>
        <p:spPr>
          <a:xfrm>
            <a:off x="3907633" y="1122445"/>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fr-FR" dirty="0"/>
              <a:t>Name of the Track/Module/</a:t>
            </a:r>
            <a:r>
              <a:rPr lang="fr-FR" dirty="0" err="1"/>
              <a:t>Teardown</a:t>
            </a:r>
            <a:endParaRPr lang="fr-FR" dirty="0"/>
          </a:p>
        </p:txBody>
      </p:sp>
      <p:sp>
        <p:nvSpPr>
          <p:cNvPr id="126" name="Espace réservé du texte 7">
            <a:extLst>
              <a:ext uri="{FF2B5EF4-FFF2-40B4-BE49-F238E27FC236}">
                <a16:creationId xmlns:a16="http://schemas.microsoft.com/office/drawing/2014/main" id="{2E0350A5-7FCE-4223-838D-10D0F445C222}"/>
              </a:ext>
            </a:extLst>
          </p:cNvPr>
          <p:cNvSpPr>
            <a:spLocks noGrp="1"/>
          </p:cNvSpPr>
          <p:nvPr>
            <p:ph type="body" sz="quarter" idx="34" hasCustomPrompt="1"/>
          </p:nvPr>
        </p:nvSpPr>
        <p:spPr>
          <a:xfrm>
            <a:off x="8813475" y="1122445"/>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fr-FR" dirty="0"/>
              <a:t>Name of the Track/Module/</a:t>
            </a:r>
            <a:r>
              <a:rPr lang="fr-FR" dirty="0" err="1"/>
              <a:t>Teardown</a:t>
            </a:r>
            <a:endParaRPr lang="fr-FR" dirty="0"/>
          </a:p>
        </p:txBody>
      </p:sp>
      <p:sp>
        <p:nvSpPr>
          <p:cNvPr id="127" name="Espace réservé du texte 7">
            <a:extLst>
              <a:ext uri="{FF2B5EF4-FFF2-40B4-BE49-F238E27FC236}">
                <a16:creationId xmlns:a16="http://schemas.microsoft.com/office/drawing/2014/main" id="{D82D6746-7B75-48CB-827F-717B8CE76421}"/>
              </a:ext>
            </a:extLst>
          </p:cNvPr>
          <p:cNvSpPr>
            <a:spLocks noGrp="1"/>
          </p:cNvSpPr>
          <p:nvPr>
            <p:ph type="body" sz="quarter" idx="36" hasCustomPrompt="1"/>
          </p:nvPr>
        </p:nvSpPr>
        <p:spPr>
          <a:xfrm>
            <a:off x="3923500" y="2456078"/>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fr-FR" dirty="0"/>
              <a:t>Name of the Track/Module/</a:t>
            </a:r>
            <a:r>
              <a:rPr lang="fr-FR" dirty="0" err="1"/>
              <a:t>Teardown</a:t>
            </a:r>
            <a:endParaRPr lang="fr-FR" dirty="0"/>
          </a:p>
        </p:txBody>
      </p:sp>
      <p:sp>
        <p:nvSpPr>
          <p:cNvPr id="128" name="Espace réservé du texte 7">
            <a:extLst>
              <a:ext uri="{FF2B5EF4-FFF2-40B4-BE49-F238E27FC236}">
                <a16:creationId xmlns:a16="http://schemas.microsoft.com/office/drawing/2014/main" id="{4D1693B6-602E-430B-A54A-56091B3B7EB0}"/>
              </a:ext>
            </a:extLst>
          </p:cNvPr>
          <p:cNvSpPr>
            <a:spLocks noGrp="1"/>
          </p:cNvSpPr>
          <p:nvPr>
            <p:ph type="body" sz="quarter" idx="38" hasCustomPrompt="1"/>
          </p:nvPr>
        </p:nvSpPr>
        <p:spPr>
          <a:xfrm>
            <a:off x="8829342" y="2456078"/>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fr-FR" dirty="0"/>
              <a:t>Name of the Track/Module/</a:t>
            </a:r>
            <a:r>
              <a:rPr lang="fr-FR" dirty="0" err="1"/>
              <a:t>Teardown</a:t>
            </a:r>
            <a:endParaRPr lang="fr-FR" dirty="0"/>
          </a:p>
        </p:txBody>
      </p:sp>
      <p:sp>
        <p:nvSpPr>
          <p:cNvPr id="129" name="Espace réservé du texte 7">
            <a:extLst>
              <a:ext uri="{FF2B5EF4-FFF2-40B4-BE49-F238E27FC236}">
                <a16:creationId xmlns:a16="http://schemas.microsoft.com/office/drawing/2014/main" id="{DA0BBACB-5818-40FD-8DB8-61336386BF77}"/>
              </a:ext>
            </a:extLst>
          </p:cNvPr>
          <p:cNvSpPr>
            <a:spLocks noGrp="1"/>
          </p:cNvSpPr>
          <p:nvPr>
            <p:ph type="body" sz="quarter" idx="40" hasCustomPrompt="1"/>
          </p:nvPr>
        </p:nvSpPr>
        <p:spPr>
          <a:xfrm>
            <a:off x="3923500" y="3793400"/>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fr-FR" dirty="0"/>
              <a:t>Name of the Track/Module/</a:t>
            </a:r>
            <a:r>
              <a:rPr lang="fr-FR" dirty="0" err="1"/>
              <a:t>Teardown</a:t>
            </a:r>
            <a:endParaRPr lang="fr-FR" dirty="0"/>
          </a:p>
        </p:txBody>
      </p:sp>
      <p:sp>
        <p:nvSpPr>
          <p:cNvPr id="130" name="Espace réservé du texte 7">
            <a:extLst>
              <a:ext uri="{FF2B5EF4-FFF2-40B4-BE49-F238E27FC236}">
                <a16:creationId xmlns:a16="http://schemas.microsoft.com/office/drawing/2014/main" id="{E09A926B-DF1B-4E36-BB2C-041B6FC774FE}"/>
              </a:ext>
            </a:extLst>
          </p:cNvPr>
          <p:cNvSpPr>
            <a:spLocks noGrp="1"/>
          </p:cNvSpPr>
          <p:nvPr>
            <p:ph type="body" sz="quarter" idx="42" hasCustomPrompt="1"/>
          </p:nvPr>
        </p:nvSpPr>
        <p:spPr>
          <a:xfrm>
            <a:off x="8829342" y="3793400"/>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fr-FR" dirty="0"/>
              <a:t>Name of the Track/Module/</a:t>
            </a:r>
            <a:r>
              <a:rPr lang="fr-FR" dirty="0" err="1"/>
              <a:t>Teardown</a:t>
            </a:r>
            <a:endParaRPr lang="fr-FR" dirty="0"/>
          </a:p>
        </p:txBody>
      </p:sp>
      <p:sp>
        <p:nvSpPr>
          <p:cNvPr id="131" name="Espace réservé du texte 7">
            <a:extLst>
              <a:ext uri="{FF2B5EF4-FFF2-40B4-BE49-F238E27FC236}">
                <a16:creationId xmlns:a16="http://schemas.microsoft.com/office/drawing/2014/main" id="{12161A5E-725B-4EDD-954D-1F96A5248143}"/>
              </a:ext>
            </a:extLst>
          </p:cNvPr>
          <p:cNvSpPr>
            <a:spLocks noGrp="1"/>
          </p:cNvSpPr>
          <p:nvPr>
            <p:ph type="body" sz="quarter" idx="44" hasCustomPrompt="1"/>
          </p:nvPr>
        </p:nvSpPr>
        <p:spPr>
          <a:xfrm>
            <a:off x="3907633" y="5126464"/>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fr-FR" dirty="0"/>
              <a:t>Name of the Track/Module/</a:t>
            </a:r>
            <a:r>
              <a:rPr lang="fr-FR" dirty="0" err="1"/>
              <a:t>Teardown</a:t>
            </a:r>
            <a:endParaRPr lang="fr-FR" dirty="0"/>
          </a:p>
        </p:txBody>
      </p:sp>
      <p:sp>
        <p:nvSpPr>
          <p:cNvPr id="132" name="Espace réservé du texte 7">
            <a:extLst>
              <a:ext uri="{FF2B5EF4-FFF2-40B4-BE49-F238E27FC236}">
                <a16:creationId xmlns:a16="http://schemas.microsoft.com/office/drawing/2014/main" id="{1C1CF13C-F8FC-4CBF-8342-92F03E336EFB}"/>
              </a:ext>
            </a:extLst>
          </p:cNvPr>
          <p:cNvSpPr>
            <a:spLocks noGrp="1"/>
          </p:cNvSpPr>
          <p:nvPr>
            <p:ph type="body" sz="quarter" idx="46" hasCustomPrompt="1"/>
          </p:nvPr>
        </p:nvSpPr>
        <p:spPr>
          <a:xfrm>
            <a:off x="8813475" y="5126464"/>
            <a:ext cx="2880000" cy="1080000"/>
          </a:xfrm>
        </p:spPr>
        <p:txBody>
          <a:bodyPr anchor="ctr">
            <a:noAutofit/>
          </a:bodyPr>
          <a:lstStyle>
            <a:lvl1pPr algn="l">
              <a:spcBef>
                <a:spcPts val="500"/>
              </a:spcBef>
              <a:defRPr sz="1400" b="0">
                <a:latin typeface="Montserrat" panose="02000505000000020004" pitchFamily="2" charset="0"/>
              </a:defRPr>
            </a:lvl1pPr>
          </a:lstStyle>
          <a:p>
            <a:pPr lvl="0"/>
            <a:r>
              <a:rPr lang="fr-FR" dirty="0"/>
              <a:t>Name of the Track/Module/</a:t>
            </a:r>
            <a:r>
              <a:rPr lang="fr-FR" dirty="0" err="1"/>
              <a:t>Teardown</a:t>
            </a:r>
            <a:endParaRPr lang="fr-FR" dirty="0"/>
          </a:p>
        </p:txBody>
      </p:sp>
      <p:sp>
        <p:nvSpPr>
          <p:cNvPr id="133" name="Espace réservé pour une image  4">
            <a:extLst>
              <a:ext uri="{FF2B5EF4-FFF2-40B4-BE49-F238E27FC236}">
                <a16:creationId xmlns:a16="http://schemas.microsoft.com/office/drawing/2014/main" id="{B6904D8C-6431-479E-8B06-FD29EDD85CFD}"/>
              </a:ext>
            </a:extLst>
          </p:cNvPr>
          <p:cNvSpPr>
            <a:spLocks noGrp="1"/>
          </p:cNvSpPr>
          <p:nvPr>
            <p:ph type="pic" sz="quarter" idx="48"/>
          </p:nvPr>
        </p:nvSpPr>
        <p:spPr>
          <a:xfrm>
            <a:off x="2247692" y="2461770"/>
            <a:ext cx="1440000" cy="1080000"/>
          </a:xfrm>
          <a:noFill/>
        </p:spPr>
        <p:txBody>
          <a:bodyPr anchor="ctr"/>
          <a:lstStyle>
            <a:lvl1pPr algn="ctr">
              <a:defRPr/>
            </a:lvl1pPr>
          </a:lstStyle>
          <a:p>
            <a:r>
              <a:rPr lang="en-US" dirty="0"/>
              <a:t>Click icon to add picture</a:t>
            </a:r>
            <a:endParaRPr lang="fr-FR" dirty="0"/>
          </a:p>
        </p:txBody>
      </p:sp>
      <p:sp>
        <p:nvSpPr>
          <p:cNvPr id="134" name="Espace réservé pour une image  4">
            <a:extLst>
              <a:ext uri="{FF2B5EF4-FFF2-40B4-BE49-F238E27FC236}">
                <a16:creationId xmlns:a16="http://schemas.microsoft.com/office/drawing/2014/main" id="{3BBD51BB-AD8C-450F-950B-01CF8EDFBEEC}"/>
              </a:ext>
            </a:extLst>
          </p:cNvPr>
          <p:cNvSpPr>
            <a:spLocks noGrp="1"/>
          </p:cNvSpPr>
          <p:nvPr>
            <p:ph type="pic" sz="quarter" idx="49"/>
          </p:nvPr>
        </p:nvSpPr>
        <p:spPr>
          <a:xfrm>
            <a:off x="2247692" y="3787139"/>
            <a:ext cx="1440000" cy="1080000"/>
          </a:xfrm>
          <a:noFill/>
        </p:spPr>
        <p:txBody>
          <a:bodyPr anchor="ctr"/>
          <a:lstStyle>
            <a:lvl1pPr algn="ctr">
              <a:defRPr/>
            </a:lvl1pPr>
          </a:lstStyle>
          <a:p>
            <a:r>
              <a:rPr lang="en-US" dirty="0"/>
              <a:t>Click icon to add picture</a:t>
            </a:r>
            <a:endParaRPr lang="fr-FR" dirty="0"/>
          </a:p>
        </p:txBody>
      </p:sp>
      <p:sp>
        <p:nvSpPr>
          <p:cNvPr id="135" name="Espace réservé pour une image  4">
            <a:extLst>
              <a:ext uri="{FF2B5EF4-FFF2-40B4-BE49-F238E27FC236}">
                <a16:creationId xmlns:a16="http://schemas.microsoft.com/office/drawing/2014/main" id="{4036430B-2092-4721-A86B-C42214CD3015}"/>
              </a:ext>
            </a:extLst>
          </p:cNvPr>
          <p:cNvSpPr>
            <a:spLocks noGrp="1"/>
          </p:cNvSpPr>
          <p:nvPr>
            <p:ph type="pic" sz="quarter" idx="50"/>
          </p:nvPr>
        </p:nvSpPr>
        <p:spPr>
          <a:xfrm>
            <a:off x="2247692" y="5126464"/>
            <a:ext cx="1440000" cy="1080000"/>
          </a:xfrm>
          <a:noFill/>
        </p:spPr>
        <p:txBody>
          <a:bodyPr anchor="ctr"/>
          <a:lstStyle>
            <a:lvl1pPr algn="ctr">
              <a:defRPr/>
            </a:lvl1pPr>
          </a:lstStyle>
          <a:p>
            <a:r>
              <a:rPr lang="en-US" dirty="0"/>
              <a:t>Click icon to add picture</a:t>
            </a:r>
            <a:endParaRPr lang="fr-FR" dirty="0"/>
          </a:p>
        </p:txBody>
      </p:sp>
      <p:sp>
        <p:nvSpPr>
          <p:cNvPr id="136" name="Espace réservé pour une image  4">
            <a:extLst>
              <a:ext uri="{FF2B5EF4-FFF2-40B4-BE49-F238E27FC236}">
                <a16:creationId xmlns:a16="http://schemas.microsoft.com/office/drawing/2014/main" id="{B174858E-568D-4134-AA03-47D8BA990613}"/>
              </a:ext>
            </a:extLst>
          </p:cNvPr>
          <p:cNvSpPr>
            <a:spLocks noGrp="1"/>
          </p:cNvSpPr>
          <p:nvPr>
            <p:ph type="pic" sz="quarter" idx="51"/>
          </p:nvPr>
        </p:nvSpPr>
        <p:spPr>
          <a:xfrm>
            <a:off x="7141478" y="1122445"/>
            <a:ext cx="1440000" cy="1080000"/>
          </a:xfrm>
          <a:noFill/>
        </p:spPr>
        <p:txBody>
          <a:bodyPr anchor="ctr"/>
          <a:lstStyle>
            <a:lvl1pPr algn="ctr">
              <a:defRPr/>
            </a:lvl1pPr>
          </a:lstStyle>
          <a:p>
            <a:r>
              <a:rPr lang="en-US" dirty="0"/>
              <a:t>Click icon to add picture</a:t>
            </a:r>
            <a:endParaRPr lang="fr-FR" dirty="0"/>
          </a:p>
        </p:txBody>
      </p:sp>
      <p:sp>
        <p:nvSpPr>
          <p:cNvPr id="137" name="Espace réservé pour une image  4">
            <a:extLst>
              <a:ext uri="{FF2B5EF4-FFF2-40B4-BE49-F238E27FC236}">
                <a16:creationId xmlns:a16="http://schemas.microsoft.com/office/drawing/2014/main" id="{AC0157B4-46ED-4B84-AA56-47D3CD1E41B3}"/>
              </a:ext>
            </a:extLst>
          </p:cNvPr>
          <p:cNvSpPr>
            <a:spLocks noGrp="1"/>
          </p:cNvSpPr>
          <p:nvPr>
            <p:ph type="pic" sz="quarter" idx="52"/>
          </p:nvPr>
        </p:nvSpPr>
        <p:spPr>
          <a:xfrm>
            <a:off x="7141478" y="2461770"/>
            <a:ext cx="1440000" cy="1080000"/>
          </a:xfrm>
          <a:noFill/>
        </p:spPr>
        <p:txBody>
          <a:bodyPr anchor="ctr"/>
          <a:lstStyle>
            <a:lvl1pPr algn="ctr">
              <a:defRPr/>
            </a:lvl1pPr>
          </a:lstStyle>
          <a:p>
            <a:r>
              <a:rPr lang="en-US" dirty="0"/>
              <a:t>Click icon to add picture</a:t>
            </a:r>
            <a:endParaRPr lang="fr-FR" dirty="0"/>
          </a:p>
        </p:txBody>
      </p:sp>
      <p:sp>
        <p:nvSpPr>
          <p:cNvPr id="138" name="Espace réservé pour une image  4">
            <a:extLst>
              <a:ext uri="{FF2B5EF4-FFF2-40B4-BE49-F238E27FC236}">
                <a16:creationId xmlns:a16="http://schemas.microsoft.com/office/drawing/2014/main" id="{DEBFA044-5D35-491D-BDF5-3880C3A80DB0}"/>
              </a:ext>
            </a:extLst>
          </p:cNvPr>
          <p:cNvSpPr>
            <a:spLocks noGrp="1"/>
          </p:cNvSpPr>
          <p:nvPr>
            <p:ph type="pic" sz="quarter" idx="53"/>
          </p:nvPr>
        </p:nvSpPr>
        <p:spPr>
          <a:xfrm>
            <a:off x="7141478" y="3787139"/>
            <a:ext cx="1440000" cy="1080000"/>
          </a:xfrm>
          <a:noFill/>
        </p:spPr>
        <p:txBody>
          <a:bodyPr anchor="ctr"/>
          <a:lstStyle>
            <a:lvl1pPr algn="ctr">
              <a:defRPr/>
            </a:lvl1pPr>
          </a:lstStyle>
          <a:p>
            <a:r>
              <a:rPr lang="en-US" dirty="0"/>
              <a:t>Click icon to add picture</a:t>
            </a:r>
            <a:endParaRPr lang="fr-FR" dirty="0"/>
          </a:p>
        </p:txBody>
      </p:sp>
      <p:sp>
        <p:nvSpPr>
          <p:cNvPr id="139" name="Espace réservé pour une image  4">
            <a:extLst>
              <a:ext uri="{FF2B5EF4-FFF2-40B4-BE49-F238E27FC236}">
                <a16:creationId xmlns:a16="http://schemas.microsoft.com/office/drawing/2014/main" id="{E0914B6F-5AB1-4EC6-8DC9-E4D5A485C81C}"/>
              </a:ext>
            </a:extLst>
          </p:cNvPr>
          <p:cNvSpPr>
            <a:spLocks noGrp="1"/>
          </p:cNvSpPr>
          <p:nvPr>
            <p:ph type="pic" sz="quarter" idx="54"/>
          </p:nvPr>
        </p:nvSpPr>
        <p:spPr>
          <a:xfrm>
            <a:off x="7141478" y="5126464"/>
            <a:ext cx="1440000" cy="1080000"/>
          </a:xfrm>
          <a:noFill/>
        </p:spPr>
        <p:txBody>
          <a:bodyPr anchor="ctr"/>
          <a:lstStyle>
            <a:lvl1pPr algn="ctr">
              <a:defRPr/>
            </a:lvl1pPr>
          </a:lstStyle>
          <a:p>
            <a:r>
              <a:rPr lang="en-US" dirty="0"/>
              <a:t>Click icon to add picture</a:t>
            </a:r>
            <a:endParaRPr lang="fr-FR" dirty="0"/>
          </a:p>
        </p:txBody>
      </p:sp>
      <p:pic>
        <p:nvPicPr>
          <p:cNvPr id="29" name="Picture 28" descr="Icon&#10;&#10;Description automatically generated">
            <a:extLst>
              <a:ext uri="{FF2B5EF4-FFF2-40B4-BE49-F238E27FC236}">
                <a16:creationId xmlns:a16="http://schemas.microsoft.com/office/drawing/2014/main" id="{0D074DD2-3FDA-4C56-BD13-A52AB2207007}"/>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02205" y="6400869"/>
            <a:ext cx="943432" cy="338063"/>
          </a:xfrm>
          <a:prstGeom prst="rect">
            <a:avLst/>
          </a:prstGeom>
        </p:spPr>
      </p:pic>
      <p:cxnSp>
        <p:nvCxnSpPr>
          <p:cNvPr id="3" name="Connecteur droit 54">
            <a:extLst>
              <a:ext uri="{FF2B5EF4-FFF2-40B4-BE49-F238E27FC236}">
                <a16:creationId xmlns:a16="http://schemas.microsoft.com/office/drawing/2014/main" id="{279C5A1D-D021-E292-5E5C-AACD97CC2644}"/>
              </a:ext>
            </a:extLst>
          </p:cNvPr>
          <p:cNvCxnSpPr>
            <a:cxnSpLocks/>
          </p:cNvCxnSpPr>
          <p:nvPr userDrawn="1"/>
        </p:nvCxnSpPr>
        <p:spPr>
          <a:xfrm>
            <a:off x="11573733" y="6458708"/>
            <a:ext cx="0" cy="288000"/>
          </a:xfrm>
          <a:prstGeom prst="line">
            <a:avLst/>
          </a:prstGeom>
          <a:ln w="12700">
            <a:solidFill>
              <a:srgbClr val="7E8C8D"/>
            </a:solidFill>
          </a:ln>
        </p:spPr>
        <p:style>
          <a:lnRef idx="1">
            <a:schemeClr val="accent1"/>
          </a:lnRef>
          <a:fillRef idx="0">
            <a:schemeClr val="accent1"/>
          </a:fillRef>
          <a:effectRef idx="0">
            <a:schemeClr val="accent1"/>
          </a:effectRef>
          <a:fontRef idx="minor">
            <a:schemeClr val="tx1"/>
          </a:fontRef>
        </p:style>
      </p:cxnSp>
      <p:cxnSp>
        <p:nvCxnSpPr>
          <p:cNvPr id="5" name="Connecteur droit 46">
            <a:extLst>
              <a:ext uri="{FF2B5EF4-FFF2-40B4-BE49-F238E27FC236}">
                <a16:creationId xmlns:a16="http://schemas.microsoft.com/office/drawing/2014/main" id="{C9F211E7-4A7B-BFF7-4205-E794004541A9}"/>
              </a:ext>
            </a:extLst>
          </p:cNvPr>
          <p:cNvCxnSpPr/>
          <p:nvPr userDrawn="1"/>
        </p:nvCxnSpPr>
        <p:spPr>
          <a:xfrm>
            <a:off x="288000" y="914398"/>
            <a:ext cx="14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977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Cover1">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C6CF9E11-0E3E-7B17-2EF9-198F73EDEC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92865" y="655"/>
            <a:ext cx="10781882" cy="6857346"/>
          </a:xfrm>
          <a:prstGeom prst="rect">
            <a:avLst/>
          </a:prstGeom>
        </p:spPr>
      </p:pic>
      <p:sp>
        <p:nvSpPr>
          <p:cNvPr id="15" name="Rectangle 14">
            <a:extLst>
              <a:ext uri="{FF2B5EF4-FFF2-40B4-BE49-F238E27FC236}">
                <a16:creationId xmlns:a16="http://schemas.microsoft.com/office/drawing/2014/main" id="{B6509B01-6E28-4EA6-B71A-4D4831E3EFD8}"/>
              </a:ext>
            </a:extLst>
          </p:cNvPr>
          <p:cNvSpPr/>
          <p:nvPr userDrawn="1"/>
        </p:nvSpPr>
        <p:spPr>
          <a:xfrm>
            <a:off x="-17253" y="1"/>
            <a:ext cx="12192001" cy="6858000"/>
          </a:xfrm>
          <a:prstGeom prst="rect">
            <a:avLst/>
          </a:prstGeom>
          <a:blipFill>
            <a:blip r:embed="rId3">
              <a:alphaModFix amt="94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Graphique 32">
            <a:extLst>
              <a:ext uri="{FF2B5EF4-FFF2-40B4-BE49-F238E27FC236}">
                <a16:creationId xmlns:a16="http://schemas.microsoft.com/office/drawing/2014/main" id="{324E2E48-7946-4769-8121-7142FE0A0AC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0514" r="1"/>
          <a:stretch/>
        </p:blipFill>
        <p:spPr>
          <a:xfrm>
            <a:off x="-1" y="0"/>
            <a:ext cx="4903818" cy="6858000"/>
          </a:xfrm>
          <a:prstGeom prst="rect">
            <a:avLst/>
          </a:prstGeom>
        </p:spPr>
      </p:pic>
      <p:pic>
        <p:nvPicPr>
          <p:cNvPr id="29" name="Graphique 28">
            <a:extLst>
              <a:ext uri="{FF2B5EF4-FFF2-40B4-BE49-F238E27FC236}">
                <a16:creationId xmlns:a16="http://schemas.microsoft.com/office/drawing/2014/main" id="{94AA091F-334F-4D16-A14D-98C034594900}"/>
              </a:ext>
            </a:extLst>
          </p:cNvPr>
          <p:cNvPicPr>
            <a:picLocks noChangeAspect="1"/>
          </p:cNvPicPr>
          <p:nvPr userDrawn="1"/>
        </p:nvPicPr>
        <p:blipFill rotWithShape="1">
          <a:blip r:embed="rId6">
            <a:alphaModFix amt="10000"/>
            <a:extLst>
              <a:ext uri="{96DAC541-7B7A-43D3-8B79-37D633B846F1}">
                <asvg:svgBlip xmlns:asvg="http://schemas.microsoft.com/office/drawing/2016/SVG/main" r:embed="rId7"/>
              </a:ext>
            </a:extLst>
          </a:blip>
          <a:srcRect l="35878" t="1883" r="1" b="1883"/>
          <a:stretch/>
        </p:blipFill>
        <p:spPr>
          <a:xfrm>
            <a:off x="-2" y="-1"/>
            <a:ext cx="4569541" cy="6858001"/>
          </a:xfrm>
          <a:prstGeom prst="rect">
            <a:avLst/>
          </a:prstGeom>
          <a:effectLst/>
        </p:spPr>
      </p:pic>
      <p:sp>
        <p:nvSpPr>
          <p:cNvPr id="17" name="Titre 1">
            <a:extLst>
              <a:ext uri="{FF2B5EF4-FFF2-40B4-BE49-F238E27FC236}">
                <a16:creationId xmlns:a16="http://schemas.microsoft.com/office/drawing/2014/main" id="{83EF7424-4767-4900-A6DC-E3212F7076F7}"/>
              </a:ext>
            </a:extLst>
          </p:cNvPr>
          <p:cNvSpPr>
            <a:spLocks noGrp="1"/>
          </p:cNvSpPr>
          <p:nvPr userDrawn="1">
            <p:ph type="ctrTitle" hasCustomPrompt="1"/>
          </p:nvPr>
        </p:nvSpPr>
        <p:spPr>
          <a:xfrm>
            <a:off x="252000" y="1371600"/>
            <a:ext cx="4320000" cy="2387600"/>
          </a:xfrm>
        </p:spPr>
        <p:txBody>
          <a:bodyPr anchor="b">
            <a:normAutofit/>
          </a:bodyPr>
          <a:lstStyle>
            <a:lvl1pPr algn="ctr">
              <a:defRPr sz="3000">
                <a:solidFill>
                  <a:schemeClr val="bg1"/>
                </a:solidFill>
              </a:defRPr>
            </a:lvl1pPr>
          </a:lstStyle>
          <a:p>
            <a:r>
              <a:rPr lang="en-US" dirty="0"/>
              <a:t>Name of the product 2022</a:t>
            </a:r>
          </a:p>
        </p:txBody>
      </p:sp>
      <p:grpSp>
        <p:nvGrpSpPr>
          <p:cNvPr id="2" name="Groupe 1">
            <a:extLst>
              <a:ext uri="{FF2B5EF4-FFF2-40B4-BE49-F238E27FC236}">
                <a16:creationId xmlns:a16="http://schemas.microsoft.com/office/drawing/2014/main" id="{C944D4FA-86AA-4BF8-8D73-A636F43135DF}"/>
              </a:ext>
            </a:extLst>
          </p:cNvPr>
          <p:cNvGrpSpPr/>
          <p:nvPr userDrawn="1"/>
        </p:nvGrpSpPr>
        <p:grpSpPr>
          <a:xfrm>
            <a:off x="11940000" y="0"/>
            <a:ext cx="252000" cy="6858000"/>
            <a:chOff x="11940000" y="0"/>
            <a:chExt cx="252000" cy="6858000"/>
          </a:xfrm>
        </p:grpSpPr>
        <p:sp>
          <p:nvSpPr>
            <p:cNvPr id="19" name="Rectangle 18">
              <a:extLst>
                <a:ext uri="{FF2B5EF4-FFF2-40B4-BE49-F238E27FC236}">
                  <a16:creationId xmlns:a16="http://schemas.microsoft.com/office/drawing/2014/main" id="{923B145C-DE73-49BC-9B6A-8B59E28442B4}"/>
                </a:ext>
              </a:extLst>
            </p:cNvPr>
            <p:cNvSpPr/>
            <p:nvPr userDrawn="1"/>
          </p:nvSpPr>
          <p:spPr>
            <a:xfrm>
              <a:off x="11940000" y="0"/>
              <a:ext cx="252000" cy="1371600"/>
            </a:xfrm>
            <a:prstGeom prst="rect">
              <a:avLst/>
            </a:prstGeom>
            <a:solidFill>
              <a:srgbClr val="1F3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6C9513C-C776-4ECB-B986-F7599BAB917C}"/>
                </a:ext>
              </a:extLst>
            </p:cNvPr>
            <p:cNvSpPr/>
            <p:nvPr userDrawn="1"/>
          </p:nvSpPr>
          <p:spPr>
            <a:xfrm>
              <a:off x="11940000" y="1371600"/>
              <a:ext cx="252000" cy="1371600"/>
            </a:xfrm>
            <a:prstGeom prst="rect">
              <a:avLst/>
            </a:prstGeom>
            <a:solidFill>
              <a:srgbClr val="2C4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E51DA42-5898-4935-A99C-830CAC755088}"/>
                </a:ext>
              </a:extLst>
            </p:cNvPr>
            <p:cNvSpPr/>
            <p:nvPr userDrawn="1"/>
          </p:nvSpPr>
          <p:spPr>
            <a:xfrm>
              <a:off x="11940000" y="2743200"/>
              <a:ext cx="252000" cy="1371600"/>
            </a:xfrm>
            <a:prstGeom prst="rect">
              <a:avLst/>
            </a:prstGeom>
            <a:solidFill>
              <a:srgbClr val="3A6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1F4EF4E-1CA9-4FB9-82FA-4256623D2A70}"/>
                </a:ext>
              </a:extLst>
            </p:cNvPr>
            <p:cNvSpPr/>
            <p:nvPr userDrawn="1"/>
          </p:nvSpPr>
          <p:spPr>
            <a:xfrm>
              <a:off x="11940000" y="4114800"/>
              <a:ext cx="252000" cy="1371600"/>
            </a:xfrm>
            <a:prstGeom prst="rect">
              <a:avLst/>
            </a:prstGeom>
            <a:solidFill>
              <a:srgbClr val="4D8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86F480A-8FF0-449F-8A46-A486B8A09739}"/>
                </a:ext>
              </a:extLst>
            </p:cNvPr>
            <p:cNvSpPr/>
            <p:nvPr userDrawn="1"/>
          </p:nvSpPr>
          <p:spPr>
            <a:xfrm>
              <a:off x="11940000" y="5486400"/>
              <a:ext cx="252000" cy="1371600"/>
            </a:xfrm>
            <a:prstGeom prst="rect">
              <a:avLst/>
            </a:prstGeom>
            <a:solidFill>
              <a:srgbClr val="64A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ZoneTexte 23">
            <a:extLst>
              <a:ext uri="{FF2B5EF4-FFF2-40B4-BE49-F238E27FC236}">
                <a16:creationId xmlns:a16="http://schemas.microsoft.com/office/drawing/2014/main" id="{F061E025-C1BC-48CA-AE39-D24BBA3C5A24}"/>
              </a:ext>
            </a:extLst>
          </p:cNvPr>
          <p:cNvSpPr txBox="1"/>
          <p:nvPr userDrawn="1"/>
        </p:nvSpPr>
        <p:spPr>
          <a:xfrm>
            <a:off x="6711953" y="110403"/>
            <a:ext cx="5106411" cy="338554"/>
          </a:xfrm>
          <a:prstGeom prst="rect">
            <a:avLst/>
          </a:prstGeom>
          <a:noFill/>
        </p:spPr>
        <p:txBody>
          <a:bodyPr wrap="square" rtlCol="0">
            <a:spAutoFit/>
          </a:bodyPr>
          <a:lstStyle/>
          <a:p>
            <a:pPr algn="r"/>
            <a:r>
              <a:rPr lang="en-US" sz="1600" i="0" dirty="0">
                <a:solidFill>
                  <a:schemeClr val="bg1"/>
                </a:solidFill>
                <a:latin typeface="Montserrat Light" panose="00000400000000000000" pitchFamily="50" charset="0"/>
              </a:rPr>
              <a:t>INTELLIGENCE TO SHAPE YOUR TOMORROW</a:t>
            </a:r>
          </a:p>
        </p:txBody>
      </p:sp>
      <p:sp>
        <p:nvSpPr>
          <p:cNvPr id="26" name="Sous-titre 2">
            <a:extLst>
              <a:ext uri="{FF2B5EF4-FFF2-40B4-BE49-F238E27FC236}">
                <a16:creationId xmlns:a16="http://schemas.microsoft.com/office/drawing/2014/main" id="{842FCF61-2CFB-42B1-A044-590DD76DCABB}"/>
              </a:ext>
            </a:extLst>
          </p:cNvPr>
          <p:cNvSpPr>
            <a:spLocks noGrp="1"/>
          </p:cNvSpPr>
          <p:nvPr>
            <p:ph type="subTitle" idx="1" hasCustomPrompt="1"/>
          </p:nvPr>
        </p:nvSpPr>
        <p:spPr>
          <a:xfrm>
            <a:off x="252000" y="3957605"/>
            <a:ext cx="4320000" cy="1655762"/>
          </a:xfrm>
        </p:spPr>
        <p:txBody>
          <a:bodyPr>
            <a:normAutofit/>
          </a:bodyPr>
          <a:lstStyle>
            <a:lvl1pPr marL="0" indent="0" algn="l">
              <a:buNone/>
              <a:defRPr sz="2000" b="0">
                <a:solidFill>
                  <a:schemeClr val="bg1"/>
                </a:solidFill>
                <a:latin typeface="Montserrat Light" panose="000004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Image 5" descr="Une image contenant texte, clipart&#10;&#10;Description générée automatiquement">
            <a:extLst>
              <a:ext uri="{FF2B5EF4-FFF2-40B4-BE49-F238E27FC236}">
                <a16:creationId xmlns:a16="http://schemas.microsoft.com/office/drawing/2014/main" id="{E0BBB8E5-A356-4F66-8EED-4BD315C47F03}"/>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47336" y="5992040"/>
            <a:ext cx="1895475" cy="676275"/>
          </a:xfrm>
          <a:prstGeom prst="rect">
            <a:avLst/>
          </a:prstGeom>
        </p:spPr>
      </p:pic>
      <p:sp>
        <p:nvSpPr>
          <p:cNvPr id="18" name="ZoneTexte 15">
            <a:extLst>
              <a:ext uri="{FF2B5EF4-FFF2-40B4-BE49-F238E27FC236}">
                <a16:creationId xmlns:a16="http://schemas.microsoft.com/office/drawing/2014/main" id="{FF964374-1101-44DA-BE00-0D336E77A3A7}"/>
              </a:ext>
            </a:extLst>
          </p:cNvPr>
          <p:cNvSpPr txBox="1"/>
          <p:nvPr userDrawn="1"/>
        </p:nvSpPr>
        <p:spPr>
          <a:xfrm>
            <a:off x="7288185" y="6501376"/>
            <a:ext cx="4540173" cy="246221"/>
          </a:xfrm>
          <a:prstGeom prst="rect">
            <a:avLst/>
          </a:prstGeom>
          <a:noFill/>
        </p:spPr>
        <p:txBody>
          <a:bodyPr wrap="square" rtlCol="0">
            <a:spAutoFit/>
          </a:bodyPr>
          <a:lstStyle/>
          <a:p>
            <a:pPr algn="r"/>
            <a:r>
              <a:rPr lang="en-US" sz="1000" dirty="0">
                <a:solidFill>
                  <a:schemeClr val="bg1"/>
                </a:solidFill>
                <a:latin typeface="Montserrat Light" panose="00000400000000000000" pitchFamily="50" charset="0"/>
              </a:rPr>
              <a:t>| www.yolegroup.com | ©Yole Intelligence 2025</a:t>
            </a:r>
          </a:p>
        </p:txBody>
      </p:sp>
      <p:sp>
        <p:nvSpPr>
          <p:cNvPr id="25" name="Text Placeholder 6">
            <a:extLst>
              <a:ext uri="{FF2B5EF4-FFF2-40B4-BE49-F238E27FC236}">
                <a16:creationId xmlns:a16="http://schemas.microsoft.com/office/drawing/2014/main" id="{54EA1100-4211-4DFC-8538-0EFECD77E49F}"/>
              </a:ext>
            </a:extLst>
          </p:cNvPr>
          <p:cNvSpPr>
            <a:spLocks noGrp="1"/>
          </p:cNvSpPr>
          <p:nvPr>
            <p:ph type="body" sz="quarter" idx="10"/>
          </p:nvPr>
        </p:nvSpPr>
        <p:spPr>
          <a:xfrm>
            <a:off x="6726246" y="6510001"/>
            <a:ext cx="2087767" cy="246221"/>
          </a:xfrm>
        </p:spPr>
        <p:txBody>
          <a:bodyPr>
            <a:normAutofit/>
          </a:bodyPr>
          <a:lstStyle>
            <a:lvl1pPr algn="r">
              <a:lnSpc>
                <a:spcPct val="100000"/>
              </a:lnSpc>
              <a:spcBef>
                <a:spcPts val="0"/>
              </a:spcBef>
              <a:defRPr sz="1000">
                <a:solidFill>
                  <a:schemeClr val="bg1"/>
                </a:solidFill>
                <a:latin typeface="Montserrat Light" pitchFamily="2" charset="0"/>
              </a:defRPr>
            </a:lvl1pPr>
          </a:lstStyle>
          <a:p>
            <a:pPr lvl="0"/>
            <a:endParaRPr lang="en-US" dirty="0"/>
          </a:p>
        </p:txBody>
      </p:sp>
    </p:spTree>
    <p:extLst>
      <p:ext uri="{BB962C8B-B14F-4D97-AF65-F5344CB8AC3E}">
        <p14:creationId xmlns:p14="http://schemas.microsoft.com/office/powerpoint/2010/main" val="1634462807"/>
      </p:ext>
    </p:extLst>
  </p:cSld>
  <p:clrMapOvr>
    <a:masterClrMapping/>
  </p:clrMapOvr>
  <p:extLst>
    <p:ext uri="{DCECCB84-F9BA-43D5-87BE-67443E8EF086}">
      <p15:sldGuideLst xmlns:p15="http://schemas.microsoft.com/office/powerpoint/2012/main">
        <p15:guide id="1" orient="horz" pos="2976">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Synthesis slide (with blue circle)">
    <p:spTree>
      <p:nvGrpSpPr>
        <p:cNvPr id="1" name=""/>
        <p:cNvGrpSpPr/>
        <p:nvPr/>
      </p:nvGrpSpPr>
      <p:grpSpPr>
        <a:xfrm>
          <a:off x="0" y="0"/>
          <a:ext cx="0" cy="0"/>
          <a:chOff x="0" y="0"/>
          <a:chExt cx="0" cy="0"/>
        </a:xfrm>
      </p:grpSpPr>
      <p:pic>
        <p:nvPicPr>
          <p:cNvPr id="4" name="Graphique 2">
            <a:extLst>
              <a:ext uri="{FF2B5EF4-FFF2-40B4-BE49-F238E27FC236}">
                <a16:creationId xmlns:a16="http://schemas.microsoft.com/office/drawing/2014/main" id="{F2CEABE6-62C3-99BD-3202-17BB5C9F61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008000"/>
            <a:ext cx="1755154" cy="5119200"/>
          </a:xfrm>
          <a:prstGeom prst="rect">
            <a:avLst/>
          </a:prstGeom>
        </p:spPr>
      </p:pic>
      <p:pic>
        <p:nvPicPr>
          <p:cNvPr id="3" name="Graphique 2">
            <a:extLst>
              <a:ext uri="{FF2B5EF4-FFF2-40B4-BE49-F238E27FC236}">
                <a16:creationId xmlns:a16="http://schemas.microsoft.com/office/drawing/2014/main" id="{D515DE7E-093E-441A-A30A-B949E7464E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008000"/>
            <a:ext cx="1755154" cy="5119200"/>
          </a:xfrm>
          <a:prstGeom prst="rect">
            <a:avLst/>
          </a:prstGeom>
        </p:spPr>
      </p:pic>
      <p:cxnSp>
        <p:nvCxnSpPr>
          <p:cNvPr id="42" name="Connecteur droit 41">
            <a:extLst>
              <a:ext uri="{FF2B5EF4-FFF2-40B4-BE49-F238E27FC236}">
                <a16:creationId xmlns:a16="http://schemas.microsoft.com/office/drawing/2014/main" id="{AC3B0853-621F-467F-A386-EF6B0417A61C}"/>
              </a:ext>
            </a:extLst>
          </p:cNvPr>
          <p:cNvCxnSpPr>
            <a:cxnSpLocks/>
          </p:cNvCxnSpPr>
          <p:nvPr/>
        </p:nvCxnSpPr>
        <p:spPr>
          <a:xfrm>
            <a:off x="11573733" y="6458708"/>
            <a:ext cx="0" cy="288000"/>
          </a:xfrm>
          <a:prstGeom prst="line">
            <a:avLst/>
          </a:prstGeom>
          <a:ln w="12700">
            <a:solidFill>
              <a:srgbClr val="7E8C8D"/>
            </a:solidFill>
          </a:ln>
        </p:spPr>
        <p:style>
          <a:lnRef idx="1">
            <a:schemeClr val="accent1"/>
          </a:lnRef>
          <a:fillRef idx="0">
            <a:schemeClr val="accent1"/>
          </a:fillRef>
          <a:effectRef idx="0">
            <a:schemeClr val="accent1"/>
          </a:effectRef>
          <a:fontRef idx="minor">
            <a:schemeClr val="tx1"/>
          </a:fontRef>
        </p:style>
      </p:cxnSp>
      <p:sp>
        <p:nvSpPr>
          <p:cNvPr id="43" name="Espace réservé du numéro de diapositive 5">
            <a:extLst>
              <a:ext uri="{FF2B5EF4-FFF2-40B4-BE49-F238E27FC236}">
                <a16:creationId xmlns:a16="http://schemas.microsoft.com/office/drawing/2014/main" id="{B77BB8D5-E06F-417C-B81D-0F19EE35C972}"/>
              </a:ext>
            </a:extLst>
          </p:cNvPr>
          <p:cNvSpPr>
            <a:spLocks noGrp="1"/>
          </p:cNvSpPr>
          <p:nvPr>
            <p:ph type="sldNum" sz="quarter" idx="11"/>
          </p:nvPr>
        </p:nvSpPr>
        <p:spPr>
          <a:xfrm>
            <a:off x="11693475" y="6420146"/>
            <a:ext cx="498525" cy="365125"/>
          </a:xfrm>
        </p:spPr>
        <p:txBody>
          <a:bodyPr/>
          <a:lstStyle>
            <a:lvl1pPr>
              <a:defRPr>
                <a:solidFill>
                  <a:schemeClr val="tx1"/>
                </a:solidFill>
              </a:defRPr>
            </a:lvl1pPr>
          </a:lstStyle>
          <a:p>
            <a:fld id="{330EA680-D336-4FF7-8B7A-9848BB0A1C32}" type="slidenum">
              <a:rPr lang="en-US" smtClean="0"/>
              <a:t>‹#›</a:t>
            </a:fld>
            <a:endParaRPr lang="en-US" dirty="0"/>
          </a:p>
        </p:txBody>
      </p:sp>
      <p:pic>
        <p:nvPicPr>
          <p:cNvPr id="45" name="ShowToC">
            <a:hlinkClick r:id="" action="ppaction://noaction"/>
            <a:extLst>
              <a:ext uri="{FF2B5EF4-FFF2-40B4-BE49-F238E27FC236}">
                <a16:creationId xmlns:a16="http://schemas.microsoft.com/office/drawing/2014/main" id="{80FAB64B-3D6F-407B-AF5C-8F6F533FE9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04108" y="116409"/>
            <a:ext cx="360000" cy="360000"/>
          </a:xfrm>
          <a:prstGeom prst="rect">
            <a:avLst/>
          </a:prstGeom>
        </p:spPr>
      </p:pic>
      <p:sp>
        <p:nvSpPr>
          <p:cNvPr id="19" name="Espace réservé du texte 3">
            <a:extLst>
              <a:ext uri="{FF2B5EF4-FFF2-40B4-BE49-F238E27FC236}">
                <a16:creationId xmlns:a16="http://schemas.microsoft.com/office/drawing/2014/main" id="{865E6005-4140-44B3-A0F8-446F2AFF93B9}"/>
              </a:ext>
            </a:extLst>
          </p:cNvPr>
          <p:cNvSpPr>
            <a:spLocks noGrp="1"/>
          </p:cNvSpPr>
          <p:nvPr>
            <p:ph type="body" sz="quarter" idx="15" hasCustomPrompt="1"/>
          </p:nvPr>
        </p:nvSpPr>
        <p:spPr>
          <a:xfrm>
            <a:off x="2160000" y="1008000"/>
            <a:ext cx="9540000" cy="5184000"/>
          </a:xfrm>
          <a:prstGeom prst="rect">
            <a:avLst/>
          </a:prstGeom>
        </p:spPr>
        <p:txBody>
          <a:bodyPr>
            <a:normAutofit/>
          </a:bodyPr>
          <a:lstStyle>
            <a:lvl1pPr algn="just">
              <a:lnSpc>
                <a:spcPct val="100000"/>
              </a:lnSpc>
              <a:spcBef>
                <a:spcPts val="500"/>
              </a:spcBef>
              <a:spcAft>
                <a:spcPts val="300"/>
              </a:spcAft>
              <a:defRPr lang="fr-FR" sz="1400" kern="1200" baseline="0" dirty="0" smtClean="0">
                <a:solidFill>
                  <a:srgbClr val="00316D"/>
                </a:solidFill>
                <a:latin typeface="Montserrat" panose="02000505000000020004" pitchFamily="2" charset="0"/>
                <a:ea typeface="+mn-ea"/>
                <a:cs typeface="+mn-cs"/>
              </a:defRPr>
            </a:lvl1pPr>
            <a:lvl2pPr algn="just">
              <a:lnSpc>
                <a:spcPct val="100000"/>
              </a:lnSpc>
              <a:spcBef>
                <a:spcPts val="500"/>
              </a:spcBef>
              <a:spcAft>
                <a:spcPts val="300"/>
              </a:spcAft>
              <a:defRPr lang="fr-FR" sz="1400" kern="1200" baseline="0" dirty="0" smtClean="0">
                <a:solidFill>
                  <a:srgbClr val="7E8C8D"/>
                </a:solidFill>
                <a:latin typeface="Montserrat" panose="02000505000000020004" pitchFamily="2" charset="0"/>
                <a:ea typeface="+mn-ea"/>
                <a:cs typeface="+mn-cs"/>
              </a:defRPr>
            </a:lvl2pPr>
            <a:lvl3pPr>
              <a:lnSpc>
                <a:spcPct val="100000"/>
              </a:lnSpc>
              <a:spcBef>
                <a:spcPts val="500"/>
              </a:spcBef>
              <a:spcAft>
                <a:spcPts val="300"/>
              </a:spcAft>
              <a:defRPr sz="1400" baseline="0">
                <a:solidFill>
                  <a:schemeClr val="bg2"/>
                </a:solidFill>
                <a:latin typeface="Montserrat" panose="02000505000000020004" pitchFamily="2" charset="0"/>
              </a:defRPr>
            </a:lvl3pPr>
            <a:lvl4pPr marL="1657350" indent="-285750">
              <a:lnSpc>
                <a:spcPct val="100000"/>
              </a:lnSpc>
              <a:spcAft>
                <a:spcPts val="300"/>
              </a:spcAft>
              <a:buFont typeface="Courier New" panose="02070309020205020404" pitchFamily="49" charset="0"/>
              <a:buChar char="o"/>
              <a:defRPr sz="1400">
                <a:solidFill>
                  <a:schemeClr val="tx1"/>
                </a:solidFill>
                <a:latin typeface="Montserrat" panose="02000505000000020004" pitchFamily="2" charset="0"/>
              </a:defRPr>
            </a:lvl4pPr>
          </a:lstStyle>
          <a:p>
            <a:pPr lvl="0"/>
            <a:r>
              <a:rPr lang="en-US"/>
              <a:t>Your text</a:t>
            </a:r>
          </a:p>
          <a:p>
            <a:pPr lvl="1"/>
            <a:r>
              <a:rPr lang="en-US"/>
              <a:t>Second level</a:t>
            </a:r>
          </a:p>
          <a:p>
            <a:pPr lvl="2"/>
            <a:r>
              <a:rPr lang="en-US"/>
              <a:t>Third level</a:t>
            </a:r>
          </a:p>
          <a:p>
            <a:pPr lvl="3"/>
            <a:r>
              <a:rPr lang="en-US"/>
              <a:t>Fourth level</a:t>
            </a:r>
          </a:p>
        </p:txBody>
      </p:sp>
      <p:cxnSp>
        <p:nvCxnSpPr>
          <p:cNvPr id="20" name="Connecteur droit 19">
            <a:extLst>
              <a:ext uri="{FF2B5EF4-FFF2-40B4-BE49-F238E27FC236}">
                <a16:creationId xmlns:a16="http://schemas.microsoft.com/office/drawing/2014/main" id="{CE2B0673-4C59-40B3-BBB3-FC8969384188}"/>
              </a:ext>
            </a:extLst>
          </p:cNvPr>
          <p:cNvCxnSpPr/>
          <p:nvPr/>
        </p:nvCxnSpPr>
        <p:spPr>
          <a:xfrm>
            <a:off x="288000" y="669847"/>
            <a:ext cx="14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re 1">
            <a:extLst>
              <a:ext uri="{FF2B5EF4-FFF2-40B4-BE49-F238E27FC236}">
                <a16:creationId xmlns:a16="http://schemas.microsoft.com/office/drawing/2014/main" id="{E854017A-BDF2-4948-B018-FFA1799A1BF7}"/>
              </a:ext>
            </a:extLst>
          </p:cNvPr>
          <p:cNvSpPr>
            <a:spLocks noGrp="1"/>
          </p:cNvSpPr>
          <p:nvPr>
            <p:ph type="title" hasCustomPrompt="1"/>
          </p:nvPr>
        </p:nvSpPr>
        <p:spPr>
          <a:xfrm>
            <a:off x="288000" y="216000"/>
            <a:ext cx="11160000" cy="301714"/>
          </a:xfrm>
        </p:spPr>
        <p:txBody>
          <a:bodyPr lIns="0" tIns="0" rIns="0" bIns="0"/>
          <a:lstStyle>
            <a:lvl1pPr>
              <a:defRPr cap="all" baseline="0"/>
            </a:lvl1pPr>
          </a:lstStyle>
          <a:p>
            <a:r>
              <a:rPr lang="en-US"/>
              <a:t>TITLE</a:t>
            </a:r>
          </a:p>
        </p:txBody>
      </p:sp>
      <p:sp>
        <p:nvSpPr>
          <p:cNvPr id="15" name="Espace réservé du texte 3">
            <a:extLst>
              <a:ext uri="{FF2B5EF4-FFF2-40B4-BE49-F238E27FC236}">
                <a16:creationId xmlns:a16="http://schemas.microsoft.com/office/drawing/2014/main" id="{091FCE65-950F-49C7-8D17-26D1720D1E40}"/>
              </a:ext>
            </a:extLst>
          </p:cNvPr>
          <p:cNvSpPr>
            <a:spLocks noGrp="1"/>
          </p:cNvSpPr>
          <p:nvPr>
            <p:ph type="body" sz="quarter" idx="14" hasCustomPrompt="1"/>
          </p:nvPr>
        </p:nvSpPr>
        <p:spPr>
          <a:xfrm>
            <a:off x="136163" y="2005653"/>
            <a:ext cx="1464037" cy="3301817"/>
          </a:xfrm>
          <a:prstGeom prst="rect">
            <a:avLst/>
          </a:prstGeom>
        </p:spPr>
        <p:txBody>
          <a:bodyPr anchor="ctr">
            <a:normAutofit/>
          </a:bodyPr>
          <a:lstStyle>
            <a:lvl1pPr algn="l">
              <a:defRPr lang="fr-FR" sz="1400" b="0" kern="1200" baseline="0" dirty="0" smtClean="0">
                <a:solidFill>
                  <a:schemeClr val="bg1"/>
                </a:solidFill>
                <a:latin typeface="Montserrat Medium" panose="00000600000000000000" pitchFamily="50" charset="0"/>
                <a:ea typeface="+mn-ea"/>
                <a:cs typeface="+mn-cs"/>
              </a:defRPr>
            </a:lvl1pPr>
            <a:lvl2pPr algn="just">
              <a:defRPr lang="fr-FR" sz="1800" kern="1200" baseline="0" dirty="0" smtClean="0">
                <a:solidFill>
                  <a:srgbClr val="1F3564"/>
                </a:solidFill>
                <a:latin typeface="Montserrat Light" panose="00000400000000000000" pitchFamily="50" charset="0"/>
                <a:ea typeface="+mn-ea"/>
                <a:cs typeface="+mn-cs"/>
              </a:defRPr>
            </a:lvl2pPr>
            <a:lvl3pPr>
              <a:defRPr sz="1800" baseline="0">
                <a:solidFill>
                  <a:srgbClr val="7E8C8D"/>
                </a:solidFill>
                <a:latin typeface="Montserrat Light" panose="00000400000000000000" pitchFamily="50" charset="0"/>
              </a:defRPr>
            </a:lvl3pPr>
            <a:lvl4pPr>
              <a:defRPr sz="1800">
                <a:solidFill>
                  <a:srgbClr val="FFC000"/>
                </a:solidFill>
                <a:latin typeface="Montserrat Light" panose="00000400000000000000" pitchFamily="50" charset="0"/>
              </a:defRPr>
            </a:lvl4pPr>
          </a:lstStyle>
          <a:p>
            <a:pPr marL="0" lvl="0" indent="0" algn="l" defTabSz="914400" rtl="0" eaLnBrk="1" latinLnBrk="0" hangingPunct="1">
              <a:lnSpc>
                <a:spcPct val="90000"/>
              </a:lnSpc>
              <a:spcBef>
                <a:spcPts val="1000"/>
              </a:spcBef>
              <a:buFont typeface="Arial" panose="020B0604020202020204" pitchFamily="34" charset="0"/>
              <a:buNone/>
            </a:pPr>
            <a:r>
              <a:rPr lang="en-US" noProof="0"/>
              <a:t>Your text</a:t>
            </a:r>
          </a:p>
        </p:txBody>
      </p:sp>
      <p:cxnSp>
        <p:nvCxnSpPr>
          <p:cNvPr id="5" name="Connecteur droit 41">
            <a:extLst>
              <a:ext uri="{FF2B5EF4-FFF2-40B4-BE49-F238E27FC236}">
                <a16:creationId xmlns:a16="http://schemas.microsoft.com/office/drawing/2014/main" id="{3B243364-C6E3-75F3-ECD3-D68627B383A8}"/>
              </a:ext>
            </a:extLst>
          </p:cNvPr>
          <p:cNvCxnSpPr>
            <a:cxnSpLocks/>
          </p:cNvCxnSpPr>
          <p:nvPr/>
        </p:nvCxnSpPr>
        <p:spPr>
          <a:xfrm>
            <a:off x="11573733" y="6458708"/>
            <a:ext cx="0" cy="288000"/>
          </a:xfrm>
          <a:prstGeom prst="line">
            <a:avLst/>
          </a:prstGeom>
          <a:ln w="12700">
            <a:solidFill>
              <a:srgbClr val="7E8C8D"/>
            </a:solidFill>
          </a:ln>
        </p:spPr>
        <p:style>
          <a:lnRef idx="1">
            <a:schemeClr val="accent1"/>
          </a:lnRef>
          <a:fillRef idx="0">
            <a:schemeClr val="accent1"/>
          </a:fillRef>
          <a:effectRef idx="0">
            <a:schemeClr val="accent1"/>
          </a:effectRef>
          <a:fontRef idx="minor">
            <a:schemeClr val="tx1"/>
          </a:fontRef>
        </p:style>
      </p:cxnSp>
      <p:pic>
        <p:nvPicPr>
          <p:cNvPr id="6" name="ShowToC">
            <a:hlinkClick r:id="" action="ppaction://noaction"/>
            <a:extLst>
              <a:ext uri="{FF2B5EF4-FFF2-40B4-BE49-F238E27FC236}">
                <a16:creationId xmlns:a16="http://schemas.microsoft.com/office/drawing/2014/main" id="{7BAA22BF-FA1F-639D-EB51-B144E9A437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04108" y="116409"/>
            <a:ext cx="360000" cy="360000"/>
          </a:xfrm>
          <a:prstGeom prst="rect">
            <a:avLst/>
          </a:prstGeom>
        </p:spPr>
      </p:pic>
      <p:cxnSp>
        <p:nvCxnSpPr>
          <p:cNvPr id="8" name="Connecteur droit 19">
            <a:extLst>
              <a:ext uri="{FF2B5EF4-FFF2-40B4-BE49-F238E27FC236}">
                <a16:creationId xmlns:a16="http://schemas.microsoft.com/office/drawing/2014/main" id="{9AA67D46-FD70-CA55-3CB5-4F4AFB26A83A}"/>
              </a:ext>
            </a:extLst>
          </p:cNvPr>
          <p:cNvCxnSpPr/>
          <p:nvPr/>
        </p:nvCxnSpPr>
        <p:spPr>
          <a:xfrm>
            <a:off x="288000" y="669847"/>
            <a:ext cx="14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Espace réservé du pied de page 4">
            <a:extLst>
              <a:ext uri="{FF2B5EF4-FFF2-40B4-BE49-F238E27FC236}">
                <a16:creationId xmlns:a16="http://schemas.microsoft.com/office/drawing/2014/main" id="{D6DADC8C-F694-52CF-4161-0F280609A7E6}"/>
              </a:ext>
            </a:extLst>
          </p:cNvPr>
          <p:cNvSpPr>
            <a:spLocks noGrp="1"/>
          </p:cNvSpPr>
          <p:nvPr>
            <p:ph type="ftr" sz="quarter" idx="10"/>
          </p:nvPr>
        </p:nvSpPr>
        <p:spPr>
          <a:xfrm>
            <a:off x="6162675" y="6469255"/>
            <a:ext cx="5345681" cy="266906"/>
          </a:xfrm>
        </p:spPr>
        <p:txBody>
          <a:bodyPr/>
          <a:lstStyle>
            <a:lvl1pPr>
              <a:defRPr>
                <a:solidFill>
                  <a:srgbClr val="7E8C8D"/>
                </a:solidFill>
              </a:defRPr>
            </a:lvl1pPr>
          </a:lstStyle>
          <a:p>
            <a:r>
              <a:rPr lang="it-IT"/>
              <a:t>Generative AI 2025 – Computing and AI for Data Center | www.yolegroup.com</a:t>
            </a:r>
            <a:endParaRPr lang="en-US" dirty="0"/>
          </a:p>
        </p:txBody>
      </p:sp>
      <p:sp>
        <p:nvSpPr>
          <p:cNvPr id="9" name="Espace réservé du texte 3">
            <a:extLst>
              <a:ext uri="{FF2B5EF4-FFF2-40B4-BE49-F238E27FC236}">
                <a16:creationId xmlns:a16="http://schemas.microsoft.com/office/drawing/2014/main" id="{D7C38F9B-9732-26AD-D410-0227169F3F3E}"/>
              </a:ext>
            </a:extLst>
          </p:cNvPr>
          <p:cNvSpPr>
            <a:spLocks noGrp="1"/>
          </p:cNvSpPr>
          <p:nvPr>
            <p:ph type="body" sz="quarter" idx="18" hasCustomPrompt="1"/>
          </p:nvPr>
        </p:nvSpPr>
        <p:spPr>
          <a:xfrm>
            <a:off x="1427980" y="6458708"/>
            <a:ext cx="4614947" cy="287999"/>
          </a:xfrm>
          <a:prstGeom prst="rect">
            <a:avLst/>
          </a:prstGeom>
        </p:spPr>
        <p:txBody>
          <a:bodyPr anchor="ctr">
            <a:normAutofit/>
          </a:bodyPr>
          <a:lstStyle>
            <a:lvl1pPr algn="l">
              <a:defRPr lang="en-US" sz="1000" kern="1200" noProof="0" dirty="0">
                <a:solidFill>
                  <a:srgbClr val="7E8C8D"/>
                </a:solidFill>
                <a:latin typeface="Montserrat Light" panose="00000400000000000000" pitchFamily="50" charset="0"/>
                <a:ea typeface="+mn-ea"/>
                <a:cs typeface="+mn-cs"/>
              </a:defRPr>
            </a:lvl1pPr>
            <a:lvl2pPr algn="just">
              <a:defRPr lang="fr-FR" sz="1800" kern="1200" baseline="0" dirty="0" smtClean="0">
                <a:solidFill>
                  <a:srgbClr val="1F3564"/>
                </a:solidFill>
                <a:latin typeface="Montserrat Light" panose="00000400000000000000" pitchFamily="50" charset="0"/>
                <a:ea typeface="+mn-ea"/>
                <a:cs typeface="+mn-cs"/>
              </a:defRPr>
            </a:lvl2pPr>
            <a:lvl3pPr>
              <a:defRPr sz="1800" baseline="0">
                <a:solidFill>
                  <a:srgbClr val="7E8C8D"/>
                </a:solidFill>
                <a:latin typeface="Montserrat Light" panose="00000400000000000000" pitchFamily="50" charset="0"/>
              </a:defRPr>
            </a:lvl3pPr>
            <a:lvl4pPr>
              <a:defRPr sz="1800">
                <a:solidFill>
                  <a:srgbClr val="FFC000"/>
                </a:solidFill>
                <a:latin typeface="Montserrat Light" panose="00000400000000000000" pitchFamily="50" charset="0"/>
              </a:defRPr>
            </a:lvl4pPr>
          </a:lstStyle>
          <a:p>
            <a:pPr marL="0" lvl="0" indent="0" algn="l" defTabSz="914400" rtl="0" eaLnBrk="1" latinLnBrk="0" hangingPunct="1">
              <a:lnSpc>
                <a:spcPct val="90000"/>
              </a:lnSpc>
              <a:spcBef>
                <a:spcPts val="1000"/>
              </a:spcBef>
              <a:buFont typeface="Arial" panose="020B0604020202020204" pitchFamily="34" charset="0"/>
              <a:buNone/>
            </a:pPr>
            <a:r>
              <a:rPr lang="en-US" noProof="0"/>
              <a:t>*For more details – product title (insert link)</a:t>
            </a:r>
          </a:p>
        </p:txBody>
      </p:sp>
      <p:pic>
        <p:nvPicPr>
          <p:cNvPr id="10" name="Picture 9" descr="Icon&#10;&#10;Description automatically generated">
            <a:extLst>
              <a:ext uri="{FF2B5EF4-FFF2-40B4-BE49-F238E27FC236}">
                <a16:creationId xmlns:a16="http://schemas.microsoft.com/office/drawing/2014/main" id="{4AF1C2F3-146D-92F1-07FA-C06C08CFC55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02205" y="6400869"/>
            <a:ext cx="943432" cy="338063"/>
          </a:xfrm>
          <a:prstGeom prst="rect">
            <a:avLst/>
          </a:prstGeom>
        </p:spPr>
      </p:pic>
    </p:spTree>
    <p:extLst>
      <p:ext uri="{BB962C8B-B14F-4D97-AF65-F5344CB8AC3E}">
        <p14:creationId xmlns:p14="http://schemas.microsoft.com/office/powerpoint/2010/main" val="30384084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w/Bullets" preserve="1">
  <p:cSld name="Title and Content w/Bullets">
    <p:spTree>
      <p:nvGrpSpPr>
        <p:cNvPr id="1" name="Shape 12"/>
        <p:cNvGrpSpPr/>
        <p:nvPr/>
      </p:nvGrpSpPr>
      <p:grpSpPr>
        <a:xfrm>
          <a:off x="0" y="0"/>
          <a:ext cx="0" cy="0"/>
          <a:chOff x="0" y="0"/>
          <a:chExt cx="0" cy="0"/>
        </a:xfrm>
      </p:grpSpPr>
      <p:sp>
        <p:nvSpPr>
          <p:cNvPr id="13" name="Google Shape;13;p2"/>
          <p:cNvSpPr txBox="1">
            <a:spLocks noGrp="1"/>
          </p:cNvSpPr>
          <p:nvPr>
            <p:ph type="body" idx="1"/>
          </p:nvPr>
        </p:nvSpPr>
        <p:spPr>
          <a:xfrm>
            <a:off x="304800" y="1397000"/>
            <a:ext cx="11582400" cy="4876800"/>
          </a:xfrm>
          <a:prstGeom prst="rect">
            <a:avLst/>
          </a:prstGeom>
          <a:noFill/>
          <a:ln>
            <a:noFill/>
          </a:ln>
        </p:spPr>
        <p:txBody>
          <a:bodyPr spcFirstLastPara="1" wrap="square" lIns="91425" tIns="45700" rIns="91425" bIns="45700" anchor="t" anchorCtr="0">
            <a:noAutofit/>
          </a:bodyPr>
          <a:lstStyle>
            <a:lvl1pPr marL="609585" marR="0" lvl="0" indent="-474121" algn="l" rtl="0">
              <a:spcBef>
                <a:spcPts val="533"/>
              </a:spcBef>
              <a:spcAft>
                <a:spcPts val="0"/>
              </a:spcAft>
              <a:buClr>
                <a:srgbClr val="124163"/>
              </a:buClr>
              <a:buSzPts val="2000"/>
              <a:buFont typeface="Arial"/>
              <a:buChar char="•"/>
              <a:defRPr sz="2667" b="0" i="0" u="none" strike="noStrike" cap="none">
                <a:solidFill>
                  <a:srgbClr val="000000"/>
                </a:solidFill>
                <a:latin typeface="Work Sans"/>
                <a:ea typeface="Work Sans"/>
                <a:cs typeface="Work Sans"/>
                <a:sym typeface="Work Sans"/>
              </a:defRPr>
            </a:lvl1pPr>
            <a:lvl2pPr marL="1219170" marR="0" lvl="1" indent="-474121" algn="l" rtl="0">
              <a:spcBef>
                <a:spcPts val="533"/>
              </a:spcBef>
              <a:spcAft>
                <a:spcPts val="0"/>
              </a:spcAft>
              <a:buClr>
                <a:srgbClr val="124163"/>
              </a:buClr>
              <a:buSzPts val="2000"/>
              <a:buFont typeface="Arial"/>
              <a:buChar char="•"/>
              <a:defRPr sz="2667" b="0" i="0" u="none" strike="noStrike" cap="none">
                <a:solidFill>
                  <a:srgbClr val="000000"/>
                </a:solidFill>
                <a:latin typeface="Work Sans"/>
                <a:ea typeface="Work Sans"/>
                <a:cs typeface="Work Sans"/>
                <a:sym typeface="Work Sans"/>
              </a:defRPr>
            </a:lvl2pPr>
            <a:lvl3pPr marL="1828754" marR="0" lvl="2" indent="-474121" algn="l" rtl="0">
              <a:spcBef>
                <a:spcPts val="533"/>
              </a:spcBef>
              <a:spcAft>
                <a:spcPts val="0"/>
              </a:spcAft>
              <a:buClr>
                <a:srgbClr val="124163"/>
              </a:buClr>
              <a:buSzPts val="2000"/>
              <a:buFont typeface="Arial"/>
              <a:buChar char="•"/>
              <a:defRPr sz="2667" b="0" i="0" u="none" strike="noStrike" cap="none">
                <a:solidFill>
                  <a:srgbClr val="000000"/>
                </a:solidFill>
                <a:latin typeface="Work Sans"/>
                <a:ea typeface="Work Sans"/>
                <a:cs typeface="Work Sans"/>
                <a:sym typeface="Work Sans"/>
              </a:defRPr>
            </a:lvl3pPr>
            <a:lvl4pPr marL="2438339" marR="0" lvl="3" indent="-474121" algn="l" rtl="0">
              <a:spcBef>
                <a:spcPts val="533"/>
              </a:spcBef>
              <a:spcAft>
                <a:spcPts val="0"/>
              </a:spcAft>
              <a:buClr>
                <a:srgbClr val="124163"/>
              </a:buClr>
              <a:buSzPts val="2000"/>
              <a:buFont typeface="Arial"/>
              <a:buChar char="•"/>
              <a:defRPr sz="2667" b="0" i="0" u="none" strike="noStrike" cap="none">
                <a:solidFill>
                  <a:srgbClr val="000000"/>
                </a:solidFill>
                <a:latin typeface="Work Sans"/>
                <a:ea typeface="Work Sans"/>
                <a:cs typeface="Work Sans"/>
                <a:sym typeface="Work Sans"/>
              </a:defRPr>
            </a:lvl4pPr>
            <a:lvl5pPr marL="3047924" marR="0" lvl="4" indent="-474121" algn="l" rtl="0">
              <a:spcBef>
                <a:spcPts val="533"/>
              </a:spcBef>
              <a:spcAft>
                <a:spcPts val="0"/>
              </a:spcAft>
              <a:buClr>
                <a:srgbClr val="124163"/>
              </a:buClr>
              <a:buSzPts val="2000"/>
              <a:buFont typeface="Arial"/>
              <a:buChar char="•"/>
              <a:defRPr sz="2667" b="0" i="0" u="none" strike="noStrike" cap="none">
                <a:solidFill>
                  <a:srgbClr val="000000"/>
                </a:solidFill>
                <a:latin typeface="Work Sans"/>
                <a:ea typeface="Work Sans"/>
                <a:cs typeface="Work Sans"/>
                <a:sym typeface="Work Sans"/>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4" name="Google Shape;14;p2"/>
          <p:cNvSpPr txBox="1">
            <a:spLocks noGrp="1"/>
          </p:cNvSpPr>
          <p:nvPr>
            <p:ph type="title"/>
          </p:nvPr>
        </p:nvSpPr>
        <p:spPr>
          <a:xfrm>
            <a:off x="304800" y="0"/>
            <a:ext cx="8778240" cy="11938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400"/>
              <a:buFont typeface="Work Sans SemiBold"/>
              <a:buChar char="●"/>
              <a:defRPr b="1" i="0">
                <a:latin typeface="Work Sans SemiBold"/>
                <a:ea typeface="Work Sans SemiBold"/>
                <a:cs typeface="Work Sans SemiBold"/>
                <a:sym typeface="Work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7264414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Page" preserve="1">
  <p:cSld name="Title Page">
    <p:spTree>
      <p:nvGrpSpPr>
        <p:cNvPr id="1" name="Shape 15"/>
        <p:cNvGrpSpPr/>
        <p:nvPr/>
      </p:nvGrpSpPr>
      <p:grpSpPr>
        <a:xfrm>
          <a:off x="0" y="0"/>
          <a:ext cx="0" cy="0"/>
          <a:chOff x="0" y="0"/>
          <a:chExt cx="0" cy="0"/>
        </a:xfrm>
      </p:grpSpPr>
      <p:pic>
        <p:nvPicPr>
          <p:cNvPr id="16" name="Google Shape;16;p3" descr="A close up of a logo&#10;&#10;Description automatically generated"/>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0" y="0"/>
            <a:ext cx="12395200" cy="6858000"/>
          </a:xfrm>
          <a:prstGeom prst="rect">
            <a:avLst/>
          </a:prstGeom>
          <a:noFill/>
          <a:ln>
            <a:noFill/>
          </a:ln>
        </p:spPr>
      </p:pic>
      <p:sp>
        <p:nvSpPr>
          <p:cNvPr id="17" name="Google Shape;17;p3"/>
          <p:cNvSpPr txBox="1">
            <a:spLocks noGrp="1"/>
          </p:cNvSpPr>
          <p:nvPr>
            <p:ph type="body" idx="1"/>
          </p:nvPr>
        </p:nvSpPr>
        <p:spPr>
          <a:xfrm>
            <a:off x="2133600" y="5865992"/>
            <a:ext cx="9245600" cy="407809"/>
          </a:xfrm>
          <a:prstGeom prst="rect">
            <a:avLst/>
          </a:prstGeom>
          <a:noFill/>
          <a:ln>
            <a:noFill/>
          </a:ln>
        </p:spPr>
        <p:txBody>
          <a:bodyPr spcFirstLastPara="1" wrap="square" lIns="91425" tIns="45700" rIns="91425" bIns="45700" anchor="ctr" anchorCtr="0">
            <a:noAutofit/>
          </a:bodyPr>
          <a:lstStyle>
            <a:lvl1pPr marL="609585" marR="0" lvl="0" indent="-304792" algn="l" rtl="0">
              <a:spcBef>
                <a:spcPts val="427"/>
              </a:spcBef>
              <a:spcAft>
                <a:spcPts val="0"/>
              </a:spcAft>
              <a:buClr>
                <a:schemeClr val="lt1"/>
              </a:buClr>
              <a:buSzPts val="1600"/>
              <a:buFont typeface="Arial"/>
              <a:buNone/>
              <a:defRPr sz="2133" b="0" i="0" u="none" strike="noStrike" cap="none">
                <a:solidFill>
                  <a:schemeClr val="lt1"/>
                </a:solidFill>
                <a:latin typeface="Work Sans"/>
                <a:ea typeface="Work Sans"/>
                <a:cs typeface="Work Sans"/>
                <a:sym typeface="Work Sans"/>
              </a:defRPr>
            </a:lvl1pPr>
            <a:lvl2pPr marL="1219170" marR="0" lvl="1" indent="-304792"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2pPr>
            <a:lvl3pPr marL="1828754" marR="0" lvl="2" indent="-304792"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3pPr>
            <a:lvl4pPr marL="2438339" marR="0" lvl="3" indent="-304792"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4pPr>
            <a:lvl5pPr marL="3047924" marR="0" lvl="4" indent="-304792"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8" name="Google Shape;18;p3"/>
          <p:cNvSpPr txBox="1">
            <a:spLocks noGrp="1"/>
          </p:cNvSpPr>
          <p:nvPr>
            <p:ph type="body" idx="2"/>
          </p:nvPr>
        </p:nvSpPr>
        <p:spPr>
          <a:xfrm>
            <a:off x="2133600" y="5369355"/>
            <a:ext cx="9245600" cy="369709"/>
          </a:xfrm>
          <a:prstGeom prst="rect">
            <a:avLst/>
          </a:prstGeom>
          <a:noFill/>
          <a:ln>
            <a:noFill/>
          </a:ln>
        </p:spPr>
        <p:txBody>
          <a:bodyPr spcFirstLastPara="1" wrap="square" lIns="91425" tIns="45700" rIns="91425" bIns="45700" anchor="ctr" anchorCtr="0">
            <a:noAutofit/>
          </a:bodyPr>
          <a:lstStyle>
            <a:lvl1pPr marL="609585" marR="0" lvl="0" indent="-304792" algn="l" rtl="0">
              <a:spcBef>
                <a:spcPts val="480"/>
              </a:spcBef>
              <a:spcAft>
                <a:spcPts val="0"/>
              </a:spcAft>
              <a:buClr>
                <a:schemeClr val="lt1"/>
              </a:buClr>
              <a:buSzPts val="1800"/>
              <a:buFont typeface="Arial"/>
              <a:buNone/>
              <a:defRPr sz="2400" b="0" i="0" u="none" strike="noStrike" cap="none">
                <a:solidFill>
                  <a:schemeClr val="lt1"/>
                </a:solidFill>
                <a:latin typeface="Work Sans"/>
                <a:ea typeface="Work Sans"/>
                <a:cs typeface="Work Sans"/>
                <a:sym typeface="Work Sans"/>
              </a:defRPr>
            </a:lvl1pPr>
            <a:lvl2pPr marL="1219170" marR="0" lvl="1" indent="-304792"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2pPr>
            <a:lvl3pPr marL="1828754" marR="0" lvl="2" indent="-304792"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3pPr>
            <a:lvl4pPr marL="2438339" marR="0" lvl="3" indent="-304792"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4pPr>
            <a:lvl5pPr marL="3047924" marR="0" lvl="4" indent="-304792"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9" name="Google Shape;19;p3"/>
          <p:cNvSpPr txBox="1">
            <a:spLocks noGrp="1"/>
          </p:cNvSpPr>
          <p:nvPr>
            <p:ph type="body" idx="3"/>
          </p:nvPr>
        </p:nvSpPr>
        <p:spPr>
          <a:xfrm>
            <a:off x="2133600" y="3245222"/>
            <a:ext cx="6096000" cy="2056732"/>
          </a:xfrm>
          <a:prstGeom prst="rect">
            <a:avLst/>
          </a:prstGeom>
          <a:noFill/>
          <a:ln>
            <a:noFill/>
          </a:ln>
        </p:spPr>
        <p:txBody>
          <a:bodyPr spcFirstLastPara="1" wrap="square" lIns="91425" tIns="45700" rIns="91425" bIns="45700" anchor="ctr" anchorCtr="0">
            <a:normAutofit/>
          </a:bodyPr>
          <a:lstStyle>
            <a:lvl1pPr marL="609585" marR="0" lvl="0" indent="-304792" algn="l" rtl="0">
              <a:spcBef>
                <a:spcPts val="400"/>
              </a:spcBef>
              <a:spcAft>
                <a:spcPts val="0"/>
              </a:spcAft>
              <a:buClr>
                <a:schemeClr val="lt1"/>
              </a:buClr>
              <a:buSzPts val="3600"/>
              <a:buFont typeface="Arial"/>
              <a:buNone/>
              <a:defRPr sz="4800" b="1" i="0" u="none" strike="noStrike" cap="none">
                <a:solidFill>
                  <a:schemeClr val="lt1"/>
                </a:solidFill>
                <a:latin typeface="Work Sans SemiBold"/>
                <a:ea typeface="Work Sans SemiBold"/>
                <a:cs typeface="Work Sans SemiBold"/>
                <a:sym typeface="Work Sans SemiBold"/>
              </a:defRPr>
            </a:lvl1pPr>
            <a:lvl2pPr marL="1219170" marR="0" lvl="1" indent="-304792"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2pPr>
            <a:lvl3pPr marL="1828754" marR="0" lvl="2" indent="-304792"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3pPr>
            <a:lvl4pPr marL="2438339" marR="0" lvl="3" indent="-304792"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4pPr>
            <a:lvl5pPr marL="3047924" marR="0" lvl="4" indent="-304792"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20" name="Google Shape;20;p3" descr="A picture containing plate, drawing&#10;&#10;Description automatically generated"/>
          <p:cNvPicPr preferRelativeResize="0"/>
          <p:nvPr/>
        </p:nvPicPr>
        <p:blipFill rotWithShape="1">
          <a:blip r:embed="rId3">
            <a:alphaModFix/>
          </a:blip>
          <a:srcRect/>
          <a:stretch/>
        </p:blipFill>
        <p:spPr>
          <a:xfrm>
            <a:off x="203200" y="603875"/>
            <a:ext cx="5689600" cy="1536192"/>
          </a:xfrm>
          <a:prstGeom prst="rect">
            <a:avLst/>
          </a:prstGeom>
          <a:noFill/>
          <a:ln>
            <a:noFill/>
          </a:ln>
        </p:spPr>
      </p:pic>
      <p:cxnSp>
        <p:nvCxnSpPr>
          <p:cNvPr id="21" name="Google Shape;21;p3"/>
          <p:cNvCxnSpPr/>
          <p:nvPr/>
        </p:nvCxnSpPr>
        <p:spPr>
          <a:xfrm>
            <a:off x="1727200" y="3245221"/>
            <a:ext cx="0" cy="3028579"/>
          </a:xfrm>
          <a:prstGeom prst="straightConnector1">
            <a:avLst/>
          </a:prstGeom>
          <a:noFill/>
          <a:ln w="19050" cap="flat" cmpd="sng">
            <a:solidFill>
              <a:schemeClr val="lt1"/>
            </a:solidFill>
            <a:prstDash val="solid"/>
            <a:round/>
            <a:headEnd type="none" w="sm" len="sm"/>
            <a:tailEnd type="none" w="sm" len="sm"/>
          </a:ln>
        </p:spPr>
      </p:cxnSp>
    </p:spTree>
    <p:extLst>
      <p:ext uri="{BB962C8B-B14F-4D97-AF65-F5344CB8AC3E}">
        <p14:creationId xmlns:p14="http://schemas.microsoft.com/office/powerpoint/2010/main" val="28220588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Larger Spacing between Bullets" preserve="1">
  <p:cSld name="Larger Spacing between Bullets">
    <p:spTree>
      <p:nvGrpSpPr>
        <p:cNvPr id="1" name="Shape 22"/>
        <p:cNvGrpSpPr/>
        <p:nvPr/>
      </p:nvGrpSpPr>
      <p:grpSpPr>
        <a:xfrm>
          <a:off x="0" y="0"/>
          <a:ext cx="0" cy="0"/>
          <a:chOff x="0" y="0"/>
          <a:chExt cx="0" cy="0"/>
        </a:xfrm>
      </p:grpSpPr>
      <p:sp>
        <p:nvSpPr>
          <p:cNvPr id="23" name="Google Shape;23;p4"/>
          <p:cNvSpPr/>
          <p:nvPr/>
        </p:nvSpPr>
        <p:spPr>
          <a:xfrm>
            <a:off x="0" y="17396"/>
            <a:ext cx="9550400" cy="914400"/>
          </a:xfrm>
          <a:prstGeom prst="rect">
            <a:avLst/>
          </a:prstGeom>
          <a:noFill/>
          <a:ln>
            <a:noFill/>
          </a:ln>
        </p:spPr>
        <p:txBody>
          <a:bodyPr spcFirstLastPara="1" wrap="square" lIns="121900" tIns="60933" rIns="121900" bIns="60933" anchor="ctr" anchorCtr="0">
            <a:noAutofit/>
          </a:bodyPr>
          <a:lstStyle/>
          <a:p>
            <a:pPr marL="0" marR="0" lvl="0" indent="0" algn="l" rtl="0">
              <a:lnSpc>
                <a:spcPct val="100000"/>
              </a:lnSpc>
              <a:spcBef>
                <a:spcPts val="0"/>
              </a:spcBef>
              <a:spcAft>
                <a:spcPts val="0"/>
              </a:spcAft>
              <a:buNone/>
            </a:pPr>
            <a:endParaRPr sz="3200" dirty="0">
              <a:solidFill>
                <a:srgbClr val="FFFFFF"/>
              </a:solidFill>
              <a:latin typeface="Arial"/>
              <a:ea typeface="Arial"/>
              <a:cs typeface="Arial"/>
              <a:sym typeface="Arial"/>
            </a:endParaRPr>
          </a:p>
        </p:txBody>
      </p:sp>
      <p:sp>
        <p:nvSpPr>
          <p:cNvPr id="24" name="Google Shape;24;p4"/>
          <p:cNvSpPr txBox="1">
            <a:spLocks noGrp="1"/>
          </p:cNvSpPr>
          <p:nvPr>
            <p:ph type="body" idx="1"/>
          </p:nvPr>
        </p:nvSpPr>
        <p:spPr>
          <a:xfrm>
            <a:off x="304800" y="1295400"/>
            <a:ext cx="11582400" cy="4632960"/>
          </a:xfrm>
          <a:prstGeom prst="rect">
            <a:avLst/>
          </a:prstGeom>
          <a:noFill/>
          <a:ln>
            <a:noFill/>
          </a:ln>
        </p:spPr>
        <p:txBody>
          <a:bodyPr spcFirstLastPara="1" wrap="square" lIns="91425" tIns="45700" rIns="91425" bIns="45700" anchor="t" anchorCtr="0">
            <a:noAutofit/>
          </a:bodyPr>
          <a:lstStyle>
            <a:lvl1pPr marL="609585" marR="0" lvl="0" indent="-474121" algn="l" rtl="0">
              <a:spcBef>
                <a:spcPts val="2400"/>
              </a:spcBef>
              <a:spcAft>
                <a:spcPts val="0"/>
              </a:spcAft>
              <a:buClr>
                <a:srgbClr val="C83727"/>
              </a:buClr>
              <a:buSzPts val="2000"/>
              <a:buFont typeface="Arial"/>
              <a:buChar char="•"/>
              <a:defRPr sz="2667" b="0" i="0" u="none" strike="noStrike" cap="none">
                <a:solidFill>
                  <a:srgbClr val="000000"/>
                </a:solidFill>
                <a:latin typeface="Arial"/>
                <a:ea typeface="Arial"/>
                <a:cs typeface="Arial"/>
                <a:sym typeface="Arial"/>
              </a:defRPr>
            </a:lvl1pPr>
            <a:lvl2pPr marL="1219170" marR="0" lvl="1" indent="-474121" algn="l" rtl="0">
              <a:spcBef>
                <a:spcPts val="533"/>
              </a:spcBef>
              <a:spcAft>
                <a:spcPts val="0"/>
              </a:spcAft>
              <a:buClr>
                <a:srgbClr val="832519"/>
              </a:buClr>
              <a:buSzPts val="2000"/>
              <a:buFont typeface="Arial"/>
              <a:buChar char="•"/>
              <a:defRPr sz="2667" b="0" i="0" u="none" strike="noStrike" cap="none">
                <a:solidFill>
                  <a:srgbClr val="000000"/>
                </a:solidFill>
                <a:latin typeface="Arial"/>
                <a:ea typeface="Arial"/>
                <a:cs typeface="Arial"/>
                <a:sym typeface="Arial"/>
              </a:defRPr>
            </a:lvl2pPr>
            <a:lvl3pPr marL="1828754" marR="0" lvl="2" indent="-474121" algn="l" rtl="0">
              <a:spcBef>
                <a:spcPts val="533"/>
              </a:spcBef>
              <a:spcAft>
                <a:spcPts val="0"/>
              </a:spcAft>
              <a:buClr>
                <a:srgbClr val="951E5D"/>
              </a:buClr>
              <a:buSzPts val="2000"/>
              <a:buFont typeface="Arial"/>
              <a:buChar char="•"/>
              <a:defRPr sz="2667" b="0" i="0" u="none" strike="noStrike" cap="none">
                <a:solidFill>
                  <a:srgbClr val="000000"/>
                </a:solidFill>
                <a:latin typeface="Arial"/>
                <a:ea typeface="Arial"/>
                <a:cs typeface="Arial"/>
                <a:sym typeface="Arial"/>
              </a:defRPr>
            </a:lvl3pPr>
            <a:lvl4pPr marL="2438339" marR="0" lvl="3" indent="-474121" algn="l" rtl="0">
              <a:spcBef>
                <a:spcPts val="533"/>
              </a:spcBef>
              <a:spcAft>
                <a:spcPts val="0"/>
              </a:spcAft>
              <a:buClr>
                <a:srgbClr val="643494"/>
              </a:buClr>
              <a:buSzPts val="2000"/>
              <a:buFont typeface="Arial"/>
              <a:buChar char="•"/>
              <a:defRPr sz="2667" b="0" i="0" u="none" strike="noStrike" cap="none">
                <a:solidFill>
                  <a:srgbClr val="000000"/>
                </a:solidFill>
                <a:latin typeface="Arial"/>
                <a:ea typeface="Arial"/>
                <a:cs typeface="Arial"/>
                <a:sym typeface="Arial"/>
              </a:defRPr>
            </a:lvl4pPr>
            <a:lvl5pPr marL="3047924" marR="0" lvl="4" indent="-474121" algn="l" rtl="0">
              <a:spcBef>
                <a:spcPts val="533"/>
              </a:spcBef>
              <a:spcAft>
                <a:spcPts val="0"/>
              </a:spcAft>
              <a:buClr>
                <a:srgbClr val="0C3D44"/>
              </a:buClr>
              <a:buSzPts val="2000"/>
              <a:buFont typeface="Arial"/>
              <a:buChar char="•"/>
              <a:defRPr sz="2667" b="0" i="0" u="none" strike="noStrike" cap="none">
                <a:solidFill>
                  <a:srgbClr val="000000"/>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5" name="Google Shape;25;p4"/>
          <p:cNvSpPr txBox="1">
            <a:spLocks noGrp="1"/>
          </p:cNvSpPr>
          <p:nvPr>
            <p:ph type="title"/>
          </p:nvPr>
        </p:nvSpPr>
        <p:spPr>
          <a:xfrm>
            <a:off x="304800" y="0"/>
            <a:ext cx="8778240" cy="97536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400"/>
              <a:buFont typeface="Arial"/>
              <a:buChar char="●"/>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803708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preserve="1">
  <p:cSld name="Section Header">
    <p:spTree>
      <p:nvGrpSpPr>
        <p:cNvPr id="1" name="Shape 26"/>
        <p:cNvGrpSpPr/>
        <p:nvPr/>
      </p:nvGrpSpPr>
      <p:grpSpPr>
        <a:xfrm>
          <a:off x="0" y="0"/>
          <a:ext cx="0" cy="0"/>
          <a:chOff x="0" y="0"/>
          <a:chExt cx="0" cy="0"/>
        </a:xfrm>
      </p:grpSpPr>
      <p:pic>
        <p:nvPicPr>
          <p:cNvPr id="27" name="Google Shape;27;p5" descr="A close up of a logo&#10;&#10;Description automatically generated"/>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0" y="0"/>
            <a:ext cx="12395200" cy="6858000"/>
          </a:xfrm>
          <a:prstGeom prst="rect">
            <a:avLst/>
          </a:prstGeom>
          <a:noFill/>
          <a:ln>
            <a:noFill/>
          </a:ln>
        </p:spPr>
      </p:pic>
      <p:sp>
        <p:nvSpPr>
          <p:cNvPr id="28" name="Google Shape;28;p5"/>
          <p:cNvSpPr txBox="1">
            <a:spLocks noGrp="1"/>
          </p:cNvSpPr>
          <p:nvPr>
            <p:ph type="body" idx="1"/>
          </p:nvPr>
        </p:nvSpPr>
        <p:spPr>
          <a:xfrm>
            <a:off x="1219200" y="3365500"/>
            <a:ext cx="7315200" cy="533400"/>
          </a:xfrm>
          <a:prstGeom prst="rect">
            <a:avLst/>
          </a:prstGeom>
          <a:noFill/>
          <a:ln>
            <a:noFill/>
          </a:ln>
        </p:spPr>
        <p:txBody>
          <a:bodyPr spcFirstLastPara="1" wrap="square" lIns="91425" tIns="45700" rIns="91425" bIns="45700" anchor="t" anchorCtr="0">
            <a:normAutofit/>
          </a:bodyPr>
          <a:lstStyle>
            <a:lvl1pPr marL="609585" marR="0" lvl="0" indent="-304792" algn="l" rtl="0">
              <a:spcBef>
                <a:spcPts val="640"/>
              </a:spcBef>
              <a:spcAft>
                <a:spcPts val="0"/>
              </a:spcAft>
              <a:buClr>
                <a:schemeClr val="lt1"/>
              </a:buClr>
              <a:buSzPts val="2400"/>
              <a:buFont typeface="Arial"/>
              <a:buNone/>
              <a:defRPr sz="3200" b="1" i="0" u="none" strike="noStrike" cap="none">
                <a:solidFill>
                  <a:schemeClr val="lt1"/>
                </a:solidFill>
                <a:latin typeface="Work Sans SemiBold"/>
                <a:ea typeface="Work Sans SemiBold"/>
                <a:cs typeface="Work Sans SemiBold"/>
                <a:sym typeface="Work Sans SemiBold"/>
              </a:defRPr>
            </a:lvl1pPr>
            <a:lvl2pPr marL="1219170" marR="0" lvl="1"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2pPr>
            <a:lvl3pPr marL="1828754" marR="0" lvl="2"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cxnSp>
        <p:nvCxnSpPr>
          <p:cNvPr id="29" name="Google Shape;29;p5"/>
          <p:cNvCxnSpPr/>
          <p:nvPr/>
        </p:nvCxnSpPr>
        <p:spPr>
          <a:xfrm>
            <a:off x="1016000" y="3022600"/>
            <a:ext cx="0" cy="1219200"/>
          </a:xfrm>
          <a:prstGeom prst="straightConnector1">
            <a:avLst/>
          </a:prstGeom>
          <a:noFill/>
          <a:ln w="19050" cap="flat" cmpd="sng">
            <a:solidFill>
              <a:schemeClr val="lt1"/>
            </a:solidFill>
            <a:prstDash val="solid"/>
            <a:round/>
            <a:headEnd type="none" w="sm" len="sm"/>
            <a:tailEnd type="none" w="sm" len="sm"/>
          </a:ln>
        </p:spPr>
      </p:cxnSp>
      <p:pic>
        <p:nvPicPr>
          <p:cNvPr id="30" name="Google Shape;30;p5"/>
          <p:cNvPicPr preferRelativeResize="0"/>
          <p:nvPr/>
        </p:nvPicPr>
        <p:blipFill rotWithShape="1">
          <a:blip r:embed="rId3">
            <a:alphaModFix/>
          </a:blip>
          <a:srcRect/>
          <a:stretch/>
        </p:blipFill>
        <p:spPr>
          <a:xfrm>
            <a:off x="7716253" y="5867400"/>
            <a:ext cx="4678947" cy="711200"/>
          </a:xfrm>
          <a:prstGeom prst="rect">
            <a:avLst/>
          </a:prstGeom>
          <a:noFill/>
          <a:ln>
            <a:noFill/>
          </a:ln>
        </p:spPr>
      </p:pic>
    </p:spTree>
    <p:extLst>
      <p:ext uri="{BB962C8B-B14F-4D97-AF65-F5344CB8AC3E}">
        <p14:creationId xmlns:p14="http://schemas.microsoft.com/office/powerpoint/2010/main" val="1062817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ain Chapter cover">
    <p:bg>
      <p:bgPr>
        <a:solidFill>
          <a:schemeClr val="tx1"/>
        </a:solidFill>
        <a:effectLst/>
      </p:bgPr>
    </p:bg>
    <p:spTree>
      <p:nvGrpSpPr>
        <p:cNvPr id="1" name=""/>
        <p:cNvGrpSpPr/>
        <p:nvPr/>
      </p:nvGrpSpPr>
      <p:grpSpPr>
        <a:xfrm>
          <a:off x="0" y="0"/>
          <a:ext cx="0" cy="0"/>
          <a:chOff x="0" y="0"/>
          <a:chExt cx="0" cy="0"/>
        </a:xfrm>
      </p:grpSpPr>
      <p:pic>
        <p:nvPicPr>
          <p:cNvPr id="14" name="Graphique 13">
            <a:extLst>
              <a:ext uri="{FF2B5EF4-FFF2-40B4-BE49-F238E27FC236}">
                <a16:creationId xmlns:a16="http://schemas.microsoft.com/office/drawing/2014/main" id="{2D19604F-4543-4D3B-8781-CBEEC4328E68}"/>
              </a:ext>
            </a:extLst>
          </p:cNvPr>
          <p:cNvPicPr>
            <a:picLocks noChangeAspect="1"/>
          </p:cNvPicPr>
          <p:nvPr/>
        </p:nvPicPr>
        <p:blipFill rotWithShape="1">
          <a:blip r:embed="rId2">
            <a:alphaModFix amt="10000"/>
            <a:extLst>
              <a:ext uri="{96DAC541-7B7A-43D3-8B79-37D633B846F1}">
                <asvg:svgBlip xmlns:asvg="http://schemas.microsoft.com/office/drawing/2016/SVG/main" r:embed="rId3"/>
              </a:ext>
            </a:extLst>
          </a:blip>
          <a:srcRect l="31837" t="1883" r="1" b="1883"/>
          <a:stretch/>
        </p:blipFill>
        <p:spPr>
          <a:xfrm>
            <a:off x="-1" y="-1"/>
            <a:ext cx="4857540" cy="6858001"/>
          </a:xfrm>
          <a:prstGeom prst="rect">
            <a:avLst/>
          </a:prstGeom>
          <a:effectLst/>
        </p:spPr>
      </p:pic>
      <p:pic>
        <p:nvPicPr>
          <p:cNvPr id="17" name="Picture 16" descr="A black and white logo&#10;&#10;Description automatically generated with medium confidence">
            <a:extLst>
              <a:ext uri="{FF2B5EF4-FFF2-40B4-BE49-F238E27FC236}">
                <a16:creationId xmlns:a16="http://schemas.microsoft.com/office/drawing/2014/main" id="{FCAF3447-49F0-4D5B-B6B8-50B75F25160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6488" y="6397158"/>
            <a:ext cx="952501" cy="340043"/>
          </a:xfrm>
          <a:prstGeom prst="rect">
            <a:avLst/>
          </a:prstGeom>
        </p:spPr>
      </p:pic>
      <p:grpSp>
        <p:nvGrpSpPr>
          <p:cNvPr id="20" name="Groupe 19">
            <a:extLst>
              <a:ext uri="{FF2B5EF4-FFF2-40B4-BE49-F238E27FC236}">
                <a16:creationId xmlns:a16="http://schemas.microsoft.com/office/drawing/2014/main" id="{097BEFF6-E247-42CC-8210-D4CC7F943C2E}"/>
              </a:ext>
            </a:extLst>
          </p:cNvPr>
          <p:cNvGrpSpPr/>
          <p:nvPr/>
        </p:nvGrpSpPr>
        <p:grpSpPr>
          <a:xfrm>
            <a:off x="11940000" y="0"/>
            <a:ext cx="252000" cy="6858000"/>
            <a:chOff x="11940000" y="0"/>
            <a:chExt cx="252000" cy="6858000"/>
          </a:xfrm>
        </p:grpSpPr>
        <p:sp>
          <p:nvSpPr>
            <p:cNvPr id="7" name="Rectangle 6">
              <a:extLst>
                <a:ext uri="{FF2B5EF4-FFF2-40B4-BE49-F238E27FC236}">
                  <a16:creationId xmlns:a16="http://schemas.microsoft.com/office/drawing/2014/main" id="{F24AE5E5-03AD-4380-8E2A-406E77D75F8F}"/>
                </a:ext>
              </a:extLst>
            </p:cNvPr>
            <p:cNvSpPr/>
            <p:nvPr/>
          </p:nvSpPr>
          <p:spPr>
            <a:xfrm>
              <a:off x="11940000" y="0"/>
              <a:ext cx="252000" cy="1371600"/>
            </a:xfrm>
            <a:prstGeom prst="rect">
              <a:avLst/>
            </a:prstGeom>
            <a:solidFill>
              <a:srgbClr val="1F3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a:extLst>
                <a:ext uri="{FF2B5EF4-FFF2-40B4-BE49-F238E27FC236}">
                  <a16:creationId xmlns:a16="http://schemas.microsoft.com/office/drawing/2014/main" id="{F6E27912-11B1-4D16-9E6C-3878CCC93502}"/>
                </a:ext>
              </a:extLst>
            </p:cNvPr>
            <p:cNvSpPr/>
            <p:nvPr/>
          </p:nvSpPr>
          <p:spPr>
            <a:xfrm>
              <a:off x="11940000" y="1371600"/>
              <a:ext cx="252000" cy="1371600"/>
            </a:xfrm>
            <a:prstGeom prst="rect">
              <a:avLst/>
            </a:prstGeom>
            <a:solidFill>
              <a:srgbClr val="2C4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274C5C2F-DE9B-440C-B00D-55E21F67BFCE}"/>
                </a:ext>
              </a:extLst>
            </p:cNvPr>
            <p:cNvSpPr/>
            <p:nvPr/>
          </p:nvSpPr>
          <p:spPr>
            <a:xfrm>
              <a:off x="11940000" y="2743200"/>
              <a:ext cx="252000" cy="1371600"/>
            </a:xfrm>
            <a:prstGeom prst="rect">
              <a:avLst/>
            </a:prstGeom>
            <a:solidFill>
              <a:srgbClr val="3A6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B7DB679D-ACAE-48C9-B00C-777DB2DC4543}"/>
                </a:ext>
              </a:extLst>
            </p:cNvPr>
            <p:cNvSpPr/>
            <p:nvPr/>
          </p:nvSpPr>
          <p:spPr>
            <a:xfrm>
              <a:off x="11940000" y="4114800"/>
              <a:ext cx="252000" cy="1371600"/>
            </a:xfrm>
            <a:prstGeom prst="rect">
              <a:avLst/>
            </a:prstGeom>
            <a:solidFill>
              <a:srgbClr val="4D8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760A1F08-2442-4F79-A40C-D14F51788E45}"/>
                </a:ext>
              </a:extLst>
            </p:cNvPr>
            <p:cNvSpPr/>
            <p:nvPr/>
          </p:nvSpPr>
          <p:spPr>
            <a:xfrm>
              <a:off x="11940000" y="5486400"/>
              <a:ext cx="252000" cy="1371600"/>
            </a:xfrm>
            <a:prstGeom prst="rect">
              <a:avLst/>
            </a:prstGeom>
            <a:solidFill>
              <a:srgbClr val="64A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26" name="Titre 1">
            <a:extLst>
              <a:ext uri="{FF2B5EF4-FFF2-40B4-BE49-F238E27FC236}">
                <a16:creationId xmlns:a16="http://schemas.microsoft.com/office/drawing/2014/main" id="{ED1CA839-8275-4429-B3FC-A6A5F3413F6C}"/>
              </a:ext>
            </a:extLst>
          </p:cNvPr>
          <p:cNvSpPr>
            <a:spLocks noGrp="1"/>
          </p:cNvSpPr>
          <p:nvPr>
            <p:ph type="title" hasCustomPrompt="1"/>
          </p:nvPr>
        </p:nvSpPr>
        <p:spPr>
          <a:xfrm>
            <a:off x="997130" y="2005113"/>
            <a:ext cx="7189381" cy="2847773"/>
          </a:xfrm>
        </p:spPr>
        <p:txBody>
          <a:bodyPr>
            <a:normAutofit/>
          </a:bodyPr>
          <a:lstStyle>
            <a:lvl1pPr>
              <a:defRPr sz="2800" cap="all" baseline="0">
                <a:solidFill>
                  <a:schemeClr val="bg1"/>
                </a:solidFill>
              </a:defRPr>
            </a:lvl1pPr>
          </a:lstStyle>
          <a:p>
            <a:r>
              <a:rPr lang="fr-FR" dirty="0"/>
              <a:t>MAIN CHAPTER</a:t>
            </a:r>
          </a:p>
        </p:txBody>
      </p:sp>
      <p:cxnSp>
        <p:nvCxnSpPr>
          <p:cNvPr id="21" name="Connecteur droit 20">
            <a:extLst>
              <a:ext uri="{FF2B5EF4-FFF2-40B4-BE49-F238E27FC236}">
                <a16:creationId xmlns:a16="http://schemas.microsoft.com/office/drawing/2014/main" id="{CEF4CA8D-E5AE-42DC-8690-89634187C378}"/>
              </a:ext>
            </a:extLst>
          </p:cNvPr>
          <p:cNvCxnSpPr/>
          <p:nvPr/>
        </p:nvCxnSpPr>
        <p:spPr>
          <a:xfrm>
            <a:off x="11438274" y="6459596"/>
            <a:ext cx="0" cy="28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5">
            <a:extLst>
              <a:ext uri="{FF2B5EF4-FFF2-40B4-BE49-F238E27FC236}">
                <a16:creationId xmlns:a16="http://schemas.microsoft.com/office/drawing/2014/main" id="{118641B0-372F-4EBB-86A2-0CB7A81320B7}"/>
              </a:ext>
            </a:extLst>
          </p:cNvPr>
          <p:cNvSpPr>
            <a:spLocks noGrp="1"/>
          </p:cNvSpPr>
          <p:nvPr>
            <p:ph type="sldNum" sz="quarter" idx="11"/>
          </p:nvPr>
        </p:nvSpPr>
        <p:spPr>
          <a:xfrm>
            <a:off x="11558016" y="6420146"/>
            <a:ext cx="532404" cy="365125"/>
          </a:xfrm>
        </p:spPr>
        <p:txBody>
          <a:bodyPr/>
          <a:lstStyle>
            <a:lvl1pPr>
              <a:defRPr>
                <a:solidFill>
                  <a:schemeClr val="bg1"/>
                </a:solidFill>
              </a:defRPr>
            </a:lvl1pPr>
          </a:lstStyle>
          <a:p>
            <a:fld id="{CA7C7E00-0FB3-4106-B2EB-FB917B1FB2F5}" type="slidenum">
              <a:rPr lang="fr-FR" smtClean="0"/>
              <a:pPr/>
              <a:t>‹#›</a:t>
            </a:fld>
            <a:endParaRPr lang="fr-FR" dirty="0"/>
          </a:p>
        </p:txBody>
      </p:sp>
      <p:sp>
        <p:nvSpPr>
          <p:cNvPr id="15" name="Espace réservé du pied de page 4">
            <a:extLst>
              <a:ext uri="{FF2B5EF4-FFF2-40B4-BE49-F238E27FC236}">
                <a16:creationId xmlns:a16="http://schemas.microsoft.com/office/drawing/2014/main" id="{2F0DA133-66C4-4DF4-B794-B855D7800788}"/>
              </a:ext>
            </a:extLst>
          </p:cNvPr>
          <p:cNvSpPr>
            <a:spLocks noGrp="1"/>
          </p:cNvSpPr>
          <p:nvPr>
            <p:ph type="ftr" sz="quarter" idx="10"/>
          </p:nvPr>
        </p:nvSpPr>
        <p:spPr>
          <a:xfrm>
            <a:off x="3812162" y="6478917"/>
            <a:ext cx="7560735" cy="247585"/>
          </a:xfrm>
        </p:spPr>
        <p:txBody>
          <a:bodyPr/>
          <a:lstStyle>
            <a:lvl1pPr>
              <a:defRPr>
                <a:solidFill>
                  <a:schemeClr val="bg1"/>
                </a:solidFill>
              </a:defRPr>
            </a:lvl1pPr>
          </a:lstStyle>
          <a:p>
            <a:r>
              <a:rPr lang="en-US" dirty="0"/>
              <a:t>Title | www.yolegroup.com</a:t>
            </a:r>
          </a:p>
        </p:txBody>
      </p:sp>
    </p:spTree>
    <p:extLst>
      <p:ext uri="{BB962C8B-B14F-4D97-AF65-F5344CB8AC3E}">
        <p14:creationId xmlns:p14="http://schemas.microsoft.com/office/powerpoint/2010/main" val="2983400199"/>
      </p:ext>
    </p:extLst>
  </p:cSld>
  <p:clrMapOvr>
    <a:masterClrMapping/>
  </p:clrMapOvr>
  <p:extLst>
    <p:ext uri="{DCECCB84-F9BA-43D5-87BE-67443E8EF086}">
      <p15:sldGuideLst xmlns:p15="http://schemas.microsoft.com/office/powerpoint/2012/main">
        <p15:guide id="1" orient="horz" pos="4020">
          <p15:clr>
            <a:srgbClr val="FBAE40"/>
          </p15:clr>
        </p15:guide>
        <p15:guide id="2" pos="733">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Video and URL" preserve="1">
  <p:cSld name="Title, Video and URL">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04800" y="0"/>
            <a:ext cx="8900160" cy="117348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400"/>
              <a:buFont typeface="Work Sans SemiBold"/>
              <a:buChar char="●"/>
              <a:defRPr b="1" i="0">
                <a:solidFill>
                  <a:schemeClr val="lt1"/>
                </a:solidFill>
                <a:latin typeface="Work Sans SemiBold"/>
                <a:ea typeface="Work Sans SemiBold"/>
                <a:cs typeface="Work Sans SemiBold"/>
                <a:sym typeface="Work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6"/>
          <p:cNvSpPr>
            <a:spLocks noGrp="1"/>
          </p:cNvSpPr>
          <p:nvPr>
            <p:ph type="media" idx="2"/>
          </p:nvPr>
        </p:nvSpPr>
        <p:spPr>
          <a:xfrm>
            <a:off x="304800" y="1295400"/>
            <a:ext cx="11582400" cy="4389120"/>
          </a:xfrm>
          <a:prstGeom prst="rect">
            <a:avLst/>
          </a:prstGeom>
          <a:noFill/>
          <a:ln>
            <a:noFill/>
          </a:ln>
        </p:spPr>
        <p:txBody>
          <a:bodyPr spcFirstLastPara="1" wrap="square" lIns="91425" tIns="45700" rIns="91425" bIns="45700" anchor="t" anchorCtr="0">
            <a:noAutofit/>
          </a:bodyPr>
          <a:lstStyle>
            <a:lvl1pPr marR="0" lvl="0" algn="l" rtl="0">
              <a:spcBef>
                <a:spcPts val="587"/>
              </a:spcBef>
              <a:spcAft>
                <a:spcPts val="0"/>
              </a:spcAft>
              <a:buClr>
                <a:schemeClr val="dk1"/>
              </a:buClr>
              <a:buSzPts val="2200"/>
              <a:buFont typeface="Arial"/>
              <a:buNone/>
              <a:defRPr sz="2933" b="0" i="0" u="none" strike="noStrike" cap="none">
                <a:solidFill>
                  <a:schemeClr val="dk1"/>
                </a:solidFill>
                <a:latin typeface="Arial"/>
                <a:ea typeface="Arial"/>
                <a:cs typeface="Arial"/>
                <a:sym typeface="Arial"/>
              </a:defRPr>
            </a:lvl1pPr>
            <a:lvl2pPr marR="0" lvl="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2pPr>
            <a:lvl3pPr marR="0" lvl="2"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3pPr>
            <a:lvl4pPr marR="0" lvl="3"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R="0" lvl="4"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dirty="0"/>
          </a:p>
        </p:txBody>
      </p:sp>
      <p:sp>
        <p:nvSpPr>
          <p:cNvPr id="34" name="Google Shape;34;p6"/>
          <p:cNvSpPr txBox="1">
            <a:spLocks noGrp="1"/>
          </p:cNvSpPr>
          <p:nvPr>
            <p:ph type="body" idx="1"/>
          </p:nvPr>
        </p:nvSpPr>
        <p:spPr>
          <a:xfrm>
            <a:off x="853440" y="5664200"/>
            <a:ext cx="10485120" cy="487680"/>
          </a:xfrm>
          <a:prstGeom prst="rect">
            <a:avLst/>
          </a:prstGeom>
          <a:noFill/>
          <a:ln>
            <a:noFill/>
          </a:ln>
        </p:spPr>
        <p:txBody>
          <a:bodyPr spcFirstLastPara="1" wrap="square" lIns="91425" tIns="45700" rIns="91425" bIns="45700" anchor="ctr" anchorCtr="0">
            <a:noAutofit/>
          </a:bodyPr>
          <a:lstStyle>
            <a:lvl1pPr marL="609585" marR="0" lvl="0" indent="-304792" algn="ctr" rtl="0">
              <a:spcBef>
                <a:spcPts val="427"/>
              </a:spcBef>
              <a:spcAft>
                <a:spcPts val="0"/>
              </a:spcAft>
              <a:buClr>
                <a:schemeClr val="dk1"/>
              </a:buClr>
              <a:buSzPts val="1600"/>
              <a:buFont typeface="Arial"/>
              <a:buNone/>
              <a:defRPr sz="2133" b="0" i="0" u="none" strike="noStrike" cap="none">
                <a:solidFill>
                  <a:schemeClr val="dk1"/>
                </a:solidFill>
                <a:latin typeface="Work Sans Medium"/>
                <a:ea typeface="Work Sans Medium"/>
                <a:cs typeface="Work Sans Medium"/>
                <a:sym typeface="Work Sans Medium"/>
              </a:defRPr>
            </a:lvl1pPr>
            <a:lvl2pPr marL="1219170" marR="0" lvl="1" indent="-474121" algn="l" rtl="0">
              <a:spcBef>
                <a:spcPts val="533"/>
              </a:spcBef>
              <a:spcAft>
                <a:spcPts val="0"/>
              </a:spcAft>
              <a:buClr>
                <a:schemeClr val="dk1"/>
              </a:buClr>
              <a:buSzPts val="2000"/>
              <a:buFont typeface="Arial"/>
              <a:buChar char="–"/>
              <a:defRPr sz="2667" b="0" i="0" u="none" strike="noStrike" cap="none">
                <a:solidFill>
                  <a:schemeClr val="dk1"/>
                </a:solidFill>
                <a:latin typeface="Trebuchet MS"/>
                <a:ea typeface="Trebuchet MS"/>
                <a:cs typeface="Trebuchet MS"/>
                <a:sym typeface="Trebuchet MS"/>
              </a:defRPr>
            </a:lvl2pPr>
            <a:lvl3pPr marL="1828754" marR="0" lvl="2" indent="-474121" algn="l" rtl="0">
              <a:spcBef>
                <a:spcPts val="533"/>
              </a:spcBef>
              <a:spcAft>
                <a:spcPts val="0"/>
              </a:spcAft>
              <a:buClr>
                <a:schemeClr val="dk1"/>
              </a:buClr>
              <a:buSzPts val="2000"/>
              <a:buFont typeface="Arial"/>
              <a:buChar char="•"/>
              <a:defRPr sz="2667" b="0" i="0" u="none" strike="noStrike" cap="none">
                <a:solidFill>
                  <a:schemeClr val="dk1"/>
                </a:solidFill>
                <a:latin typeface="Trebuchet MS"/>
                <a:ea typeface="Trebuchet MS"/>
                <a:cs typeface="Trebuchet MS"/>
                <a:sym typeface="Trebuchet MS"/>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Trebuchet MS"/>
                <a:ea typeface="Trebuchet MS"/>
                <a:cs typeface="Trebuchet MS"/>
                <a:sym typeface="Trebuchet MS"/>
              </a:defRPr>
            </a:lvl4pPr>
            <a:lvl5pPr marL="3047924" marR="0" lvl="4" indent="-304792" algn="l" rtl="0">
              <a:spcBef>
                <a:spcPts val="533"/>
              </a:spcBef>
              <a:spcAft>
                <a:spcPts val="0"/>
              </a:spcAft>
              <a:buClr>
                <a:schemeClr val="dk1"/>
              </a:buClr>
              <a:buSzPts val="2000"/>
              <a:buFont typeface="Arial"/>
              <a:buNone/>
              <a:defRPr sz="2667" b="0" i="0" u="none" strike="noStrike" cap="none">
                <a:solidFill>
                  <a:schemeClr val="dk1"/>
                </a:solidFill>
                <a:latin typeface="Trebuchet MS"/>
                <a:ea typeface="Trebuchet MS"/>
                <a:cs typeface="Trebuchet MS"/>
                <a:sym typeface="Trebuchet MS"/>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117670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5_Title and Content w/Bullets" preserve="1">
  <p:cSld name="25_Title and Content w/Bullets">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304800" y="0"/>
            <a:ext cx="8778240" cy="11938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400"/>
              <a:buFont typeface="Work Sans SemiBold"/>
              <a:buChar char="●"/>
              <a:defRPr b="1" i="0">
                <a:latin typeface="Work Sans SemiBold"/>
                <a:ea typeface="Work Sans SemiBold"/>
                <a:cs typeface="Work Sans SemiBold"/>
                <a:sym typeface="Work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7" name="Google Shape;37;p7"/>
          <p:cNvPicPr preferRelativeResize="0"/>
          <p:nvPr/>
        </p:nvPicPr>
        <p:blipFill rotWithShape="1">
          <a:blip r:embed="rId2">
            <a:alphaModFix/>
          </a:blip>
          <a:srcRect/>
          <a:stretch/>
        </p:blipFill>
        <p:spPr>
          <a:xfrm>
            <a:off x="304800" y="1397000"/>
            <a:ext cx="11582400" cy="4848755"/>
          </a:xfrm>
          <a:prstGeom prst="rect">
            <a:avLst/>
          </a:prstGeom>
          <a:noFill/>
          <a:ln>
            <a:noFill/>
          </a:ln>
        </p:spPr>
      </p:pic>
    </p:spTree>
    <p:extLst>
      <p:ext uri="{BB962C8B-B14F-4D97-AF65-F5344CB8AC3E}">
        <p14:creationId xmlns:p14="http://schemas.microsoft.com/office/powerpoint/2010/main" val="41603342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6_Title and Content w/Bullets" preserve="1">
  <p:cSld name="26_Title and Content w/Bullets">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304800" y="0"/>
            <a:ext cx="8778240" cy="11938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400"/>
              <a:buFont typeface="Work Sans SemiBold"/>
              <a:buChar char="●"/>
              <a:defRPr b="1" i="0">
                <a:latin typeface="Work Sans SemiBold"/>
                <a:ea typeface="Work Sans SemiBold"/>
                <a:cs typeface="Work Sans SemiBold"/>
                <a:sym typeface="Work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0" name="Google Shape;40;p8"/>
          <p:cNvPicPr preferRelativeResize="0"/>
          <p:nvPr/>
        </p:nvPicPr>
        <p:blipFill rotWithShape="1">
          <a:blip r:embed="rId2">
            <a:alphaModFix/>
          </a:blip>
          <a:srcRect/>
          <a:stretch/>
        </p:blipFill>
        <p:spPr>
          <a:xfrm>
            <a:off x="304800" y="1397000"/>
            <a:ext cx="11684000" cy="4741333"/>
          </a:xfrm>
          <a:prstGeom prst="rect">
            <a:avLst/>
          </a:prstGeom>
          <a:noFill/>
          <a:ln>
            <a:noFill/>
          </a:ln>
        </p:spPr>
      </p:pic>
    </p:spTree>
    <p:extLst>
      <p:ext uri="{BB962C8B-B14F-4D97-AF65-F5344CB8AC3E}">
        <p14:creationId xmlns:p14="http://schemas.microsoft.com/office/powerpoint/2010/main" val="2922445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hapter cover">
    <p:bg>
      <p:bgPr>
        <a:solidFill>
          <a:srgbClr val="2C4C7C"/>
        </a:solidFill>
        <a:effectLst/>
      </p:bgPr>
    </p:bg>
    <p:spTree>
      <p:nvGrpSpPr>
        <p:cNvPr id="1" name=""/>
        <p:cNvGrpSpPr/>
        <p:nvPr/>
      </p:nvGrpSpPr>
      <p:grpSpPr>
        <a:xfrm>
          <a:off x="0" y="0"/>
          <a:ext cx="0" cy="0"/>
          <a:chOff x="0" y="0"/>
          <a:chExt cx="0" cy="0"/>
        </a:xfrm>
      </p:grpSpPr>
      <p:pic>
        <p:nvPicPr>
          <p:cNvPr id="14" name="Graphique 13">
            <a:extLst>
              <a:ext uri="{FF2B5EF4-FFF2-40B4-BE49-F238E27FC236}">
                <a16:creationId xmlns:a16="http://schemas.microsoft.com/office/drawing/2014/main" id="{2D19604F-4543-4D3B-8781-CBEEC4328E68}"/>
              </a:ext>
            </a:extLst>
          </p:cNvPr>
          <p:cNvPicPr>
            <a:picLocks noChangeAspect="1"/>
          </p:cNvPicPr>
          <p:nvPr/>
        </p:nvPicPr>
        <p:blipFill rotWithShape="1">
          <a:blip r:embed="rId2">
            <a:alphaModFix amt="10000"/>
            <a:extLst>
              <a:ext uri="{96DAC541-7B7A-43D3-8B79-37D633B846F1}">
                <asvg:svgBlip xmlns:asvg="http://schemas.microsoft.com/office/drawing/2016/SVG/main" r:embed="rId3"/>
              </a:ext>
            </a:extLst>
          </a:blip>
          <a:srcRect l="31837" t="1883" r="1" b="1883"/>
          <a:stretch/>
        </p:blipFill>
        <p:spPr>
          <a:xfrm>
            <a:off x="-1" y="-1"/>
            <a:ext cx="4857540" cy="6858001"/>
          </a:xfrm>
          <a:prstGeom prst="rect">
            <a:avLst/>
          </a:prstGeom>
          <a:effectLst/>
        </p:spPr>
      </p:pic>
      <p:grpSp>
        <p:nvGrpSpPr>
          <p:cNvPr id="20" name="Groupe 19">
            <a:extLst>
              <a:ext uri="{FF2B5EF4-FFF2-40B4-BE49-F238E27FC236}">
                <a16:creationId xmlns:a16="http://schemas.microsoft.com/office/drawing/2014/main" id="{097BEFF6-E247-42CC-8210-D4CC7F943C2E}"/>
              </a:ext>
            </a:extLst>
          </p:cNvPr>
          <p:cNvGrpSpPr/>
          <p:nvPr/>
        </p:nvGrpSpPr>
        <p:grpSpPr>
          <a:xfrm>
            <a:off x="11940000" y="0"/>
            <a:ext cx="252000" cy="6858000"/>
            <a:chOff x="11940000" y="0"/>
            <a:chExt cx="252000" cy="6858000"/>
          </a:xfrm>
        </p:grpSpPr>
        <p:sp>
          <p:nvSpPr>
            <p:cNvPr id="7" name="Rectangle 6">
              <a:extLst>
                <a:ext uri="{FF2B5EF4-FFF2-40B4-BE49-F238E27FC236}">
                  <a16:creationId xmlns:a16="http://schemas.microsoft.com/office/drawing/2014/main" id="{F24AE5E5-03AD-4380-8E2A-406E77D75F8F}"/>
                </a:ext>
              </a:extLst>
            </p:cNvPr>
            <p:cNvSpPr/>
            <p:nvPr/>
          </p:nvSpPr>
          <p:spPr>
            <a:xfrm>
              <a:off x="11940000" y="0"/>
              <a:ext cx="252000" cy="1371600"/>
            </a:xfrm>
            <a:prstGeom prst="rect">
              <a:avLst/>
            </a:prstGeom>
            <a:solidFill>
              <a:srgbClr val="1F3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a:extLst>
                <a:ext uri="{FF2B5EF4-FFF2-40B4-BE49-F238E27FC236}">
                  <a16:creationId xmlns:a16="http://schemas.microsoft.com/office/drawing/2014/main" id="{F6E27912-11B1-4D16-9E6C-3878CCC93502}"/>
                </a:ext>
              </a:extLst>
            </p:cNvPr>
            <p:cNvSpPr/>
            <p:nvPr/>
          </p:nvSpPr>
          <p:spPr>
            <a:xfrm>
              <a:off x="11940000" y="1371600"/>
              <a:ext cx="252000" cy="1371600"/>
            </a:xfrm>
            <a:prstGeom prst="rect">
              <a:avLst/>
            </a:prstGeom>
            <a:solidFill>
              <a:srgbClr val="2C4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274C5C2F-DE9B-440C-B00D-55E21F67BFCE}"/>
                </a:ext>
              </a:extLst>
            </p:cNvPr>
            <p:cNvSpPr/>
            <p:nvPr/>
          </p:nvSpPr>
          <p:spPr>
            <a:xfrm>
              <a:off x="11940000" y="2743200"/>
              <a:ext cx="252000" cy="1371600"/>
            </a:xfrm>
            <a:prstGeom prst="rect">
              <a:avLst/>
            </a:prstGeom>
            <a:solidFill>
              <a:srgbClr val="3A6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B7DB679D-ACAE-48C9-B00C-777DB2DC4543}"/>
                </a:ext>
              </a:extLst>
            </p:cNvPr>
            <p:cNvSpPr/>
            <p:nvPr/>
          </p:nvSpPr>
          <p:spPr>
            <a:xfrm>
              <a:off x="11940000" y="4114800"/>
              <a:ext cx="252000" cy="1371600"/>
            </a:xfrm>
            <a:prstGeom prst="rect">
              <a:avLst/>
            </a:prstGeom>
            <a:solidFill>
              <a:srgbClr val="4D8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760A1F08-2442-4F79-A40C-D14F51788E45}"/>
                </a:ext>
              </a:extLst>
            </p:cNvPr>
            <p:cNvSpPr/>
            <p:nvPr/>
          </p:nvSpPr>
          <p:spPr>
            <a:xfrm>
              <a:off x="11940000" y="5486400"/>
              <a:ext cx="252000" cy="1371600"/>
            </a:xfrm>
            <a:prstGeom prst="rect">
              <a:avLst/>
            </a:prstGeom>
            <a:solidFill>
              <a:srgbClr val="64A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26" name="Titre 1">
            <a:extLst>
              <a:ext uri="{FF2B5EF4-FFF2-40B4-BE49-F238E27FC236}">
                <a16:creationId xmlns:a16="http://schemas.microsoft.com/office/drawing/2014/main" id="{ED1CA839-8275-4429-B3FC-A6A5F3413F6C}"/>
              </a:ext>
            </a:extLst>
          </p:cNvPr>
          <p:cNvSpPr>
            <a:spLocks noGrp="1"/>
          </p:cNvSpPr>
          <p:nvPr>
            <p:ph type="title" hasCustomPrompt="1"/>
          </p:nvPr>
        </p:nvSpPr>
        <p:spPr>
          <a:xfrm>
            <a:off x="997130" y="2005113"/>
            <a:ext cx="7189381" cy="2847773"/>
          </a:xfrm>
        </p:spPr>
        <p:txBody>
          <a:bodyPr/>
          <a:lstStyle>
            <a:lvl1pPr>
              <a:defRPr>
                <a:solidFill>
                  <a:schemeClr val="bg1"/>
                </a:solidFill>
              </a:defRPr>
            </a:lvl1pPr>
          </a:lstStyle>
          <a:p>
            <a:r>
              <a:rPr lang="en-US"/>
              <a:t>Chapter</a:t>
            </a:r>
            <a:endParaRPr lang="en-US" dirty="0"/>
          </a:p>
        </p:txBody>
      </p:sp>
      <p:cxnSp>
        <p:nvCxnSpPr>
          <p:cNvPr id="19" name="Connecteur droit 18">
            <a:extLst>
              <a:ext uri="{FF2B5EF4-FFF2-40B4-BE49-F238E27FC236}">
                <a16:creationId xmlns:a16="http://schemas.microsoft.com/office/drawing/2014/main" id="{2F6E8FD2-8AF7-4B27-9285-6457FC9529AD}"/>
              </a:ext>
            </a:extLst>
          </p:cNvPr>
          <p:cNvCxnSpPr/>
          <p:nvPr/>
        </p:nvCxnSpPr>
        <p:spPr>
          <a:xfrm>
            <a:off x="11438274" y="6459596"/>
            <a:ext cx="0" cy="28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Espace réservé du pied de page 4">
            <a:extLst>
              <a:ext uri="{FF2B5EF4-FFF2-40B4-BE49-F238E27FC236}">
                <a16:creationId xmlns:a16="http://schemas.microsoft.com/office/drawing/2014/main" id="{F7E31B28-8030-4DED-B2AA-1E20576C2590}"/>
              </a:ext>
            </a:extLst>
          </p:cNvPr>
          <p:cNvSpPr>
            <a:spLocks noGrp="1"/>
          </p:cNvSpPr>
          <p:nvPr>
            <p:ph type="ftr" sz="quarter" idx="10"/>
          </p:nvPr>
        </p:nvSpPr>
        <p:spPr>
          <a:xfrm>
            <a:off x="3812162" y="6478917"/>
            <a:ext cx="7560735" cy="247585"/>
          </a:xfrm>
        </p:spPr>
        <p:txBody>
          <a:bodyPr/>
          <a:lstStyle>
            <a:lvl1pPr>
              <a:defRPr>
                <a:solidFill>
                  <a:schemeClr val="bg1"/>
                </a:solidFill>
              </a:defRPr>
            </a:lvl1pPr>
          </a:lstStyle>
          <a:p>
            <a:r>
              <a:rPr lang="en-US" dirty="0"/>
              <a:t>Title | www.yolegroup.com</a:t>
            </a:r>
          </a:p>
        </p:txBody>
      </p:sp>
      <p:sp>
        <p:nvSpPr>
          <p:cNvPr id="23" name="Espace réservé du numéro de diapositive 5">
            <a:extLst>
              <a:ext uri="{FF2B5EF4-FFF2-40B4-BE49-F238E27FC236}">
                <a16:creationId xmlns:a16="http://schemas.microsoft.com/office/drawing/2014/main" id="{2A72CFEA-4565-4EC1-8218-CA30152B6560}"/>
              </a:ext>
            </a:extLst>
          </p:cNvPr>
          <p:cNvSpPr>
            <a:spLocks noGrp="1"/>
          </p:cNvSpPr>
          <p:nvPr>
            <p:ph type="sldNum" sz="quarter" idx="11"/>
          </p:nvPr>
        </p:nvSpPr>
        <p:spPr>
          <a:xfrm>
            <a:off x="11558016" y="6420146"/>
            <a:ext cx="532404" cy="365125"/>
          </a:xfrm>
        </p:spPr>
        <p:txBody>
          <a:bodyPr/>
          <a:lstStyle>
            <a:lvl1pPr>
              <a:defRPr>
                <a:solidFill>
                  <a:schemeClr val="bg1"/>
                </a:solidFill>
              </a:defRPr>
            </a:lvl1pPr>
          </a:lstStyle>
          <a:p>
            <a:fld id="{CA7C7E00-0FB3-4106-B2EB-FB917B1FB2F5}" type="slidenum">
              <a:rPr lang="en-US" smtClean="0"/>
              <a:pPr/>
              <a:t>‹#›</a:t>
            </a:fld>
            <a:endParaRPr lang="en-US" dirty="0"/>
          </a:p>
        </p:txBody>
      </p:sp>
      <p:pic>
        <p:nvPicPr>
          <p:cNvPr id="15" name="Picture 14" descr="A black and white logo&#10;&#10;Description automatically generated with medium confidence">
            <a:extLst>
              <a:ext uri="{FF2B5EF4-FFF2-40B4-BE49-F238E27FC236}">
                <a16:creationId xmlns:a16="http://schemas.microsoft.com/office/drawing/2014/main" id="{6774D90E-26C2-427F-9B61-A60071E621C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6488" y="6397158"/>
            <a:ext cx="952501" cy="340043"/>
          </a:xfrm>
          <a:prstGeom prst="rect">
            <a:avLst/>
          </a:prstGeom>
        </p:spPr>
      </p:pic>
    </p:spTree>
    <p:extLst>
      <p:ext uri="{BB962C8B-B14F-4D97-AF65-F5344CB8AC3E}">
        <p14:creationId xmlns:p14="http://schemas.microsoft.com/office/powerpoint/2010/main" val="143941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ub-Chapter cover">
    <p:bg>
      <p:bgPr>
        <a:solidFill>
          <a:srgbClr val="3A6799"/>
        </a:solidFill>
        <a:effectLst/>
      </p:bgPr>
    </p:bg>
    <p:spTree>
      <p:nvGrpSpPr>
        <p:cNvPr id="1" name=""/>
        <p:cNvGrpSpPr/>
        <p:nvPr/>
      </p:nvGrpSpPr>
      <p:grpSpPr>
        <a:xfrm>
          <a:off x="0" y="0"/>
          <a:ext cx="0" cy="0"/>
          <a:chOff x="0" y="0"/>
          <a:chExt cx="0" cy="0"/>
        </a:xfrm>
      </p:grpSpPr>
      <p:pic>
        <p:nvPicPr>
          <p:cNvPr id="14" name="Graphique 13">
            <a:extLst>
              <a:ext uri="{FF2B5EF4-FFF2-40B4-BE49-F238E27FC236}">
                <a16:creationId xmlns:a16="http://schemas.microsoft.com/office/drawing/2014/main" id="{0DC3E7BB-DF5E-4CCC-B389-84DDF9F06260}"/>
              </a:ext>
            </a:extLst>
          </p:cNvPr>
          <p:cNvPicPr>
            <a:picLocks noChangeAspect="1"/>
          </p:cNvPicPr>
          <p:nvPr/>
        </p:nvPicPr>
        <p:blipFill rotWithShape="1">
          <a:blip r:embed="rId2">
            <a:alphaModFix amt="10000"/>
            <a:extLst>
              <a:ext uri="{96DAC541-7B7A-43D3-8B79-37D633B846F1}">
                <asvg:svgBlip xmlns:asvg="http://schemas.microsoft.com/office/drawing/2016/SVG/main" r:embed="rId3"/>
              </a:ext>
            </a:extLst>
          </a:blip>
          <a:srcRect l="31837" t="1883" r="1" b="1883"/>
          <a:stretch/>
        </p:blipFill>
        <p:spPr>
          <a:xfrm>
            <a:off x="-1" y="-1"/>
            <a:ext cx="4857540" cy="6858001"/>
          </a:xfrm>
          <a:prstGeom prst="rect">
            <a:avLst/>
          </a:prstGeom>
          <a:effectLst/>
        </p:spPr>
      </p:pic>
      <p:grpSp>
        <p:nvGrpSpPr>
          <p:cNvPr id="20" name="Groupe 19">
            <a:extLst>
              <a:ext uri="{FF2B5EF4-FFF2-40B4-BE49-F238E27FC236}">
                <a16:creationId xmlns:a16="http://schemas.microsoft.com/office/drawing/2014/main" id="{097BEFF6-E247-42CC-8210-D4CC7F943C2E}"/>
              </a:ext>
            </a:extLst>
          </p:cNvPr>
          <p:cNvGrpSpPr/>
          <p:nvPr/>
        </p:nvGrpSpPr>
        <p:grpSpPr>
          <a:xfrm>
            <a:off x="11940000" y="0"/>
            <a:ext cx="252000" cy="6858000"/>
            <a:chOff x="11940000" y="0"/>
            <a:chExt cx="252000" cy="6858000"/>
          </a:xfrm>
        </p:grpSpPr>
        <p:sp>
          <p:nvSpPr>
            <p:cNvPr id="7" name="Rectangle 6">
              <a:extLst>
                <a:ext uri="{FF2B5EF4-FFF2-40B4-BE49-F238E27FC236}">
                  <a16:creationId xmlns:a16="http://schemas.microsoft.com/office/drawing/2014/main" id="{F24AE5E5-03AD-4380-8E2A-406E77D75F8F}"/>
                </a:ext>
              </a:extLst>
            </p:cNvPr>
            <p:cNvSpPr/>
            <p:nvPr/>
          </p:nvSpPr>
          <p:spPr>
            <a:xfrm>
              <a:off x="11940000" y="0"/>
              <a:ext cx="252000" cy="1371600"/>
            </a:xfrm>
            <a:prstGeom prst="rect">
              <a:avLst/>
            </a:prstGeom>
            <a:solidFill>
              <a:srgbClr val="1F3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a:extLst>
                <a:ext uri="{FF2B5EF4-FFF2-40B4-BE49-F238E27FC236}">
                  <a16:creationId xmlns:a16="http://schemas.microsoft.com/office/drawing/2014/main" id="{F6E27912-11B1-4D16-9E6C-3878CCC93502}"/>
                </a:ext>
              </a:extLst>
            </p:cNvPr>
            <p:cNvSpPr/>
            <p:nvPr/>
          </p:nvSpPr>
          <p:spPr>
            <a:xfrm>
              <a:off x="11940000" y="1371600"/>
              <a:ext cx="252000" cy="1371600"/>
            </a:xfrm>
            <a:prstGeom prst="rect">
              <a:avLst/>
            </a:prstGeom>
            <a:solidFill>
              <a:srgbClr val="2C4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274C5C2F-DE9B-440C-B00D-55E21F67BFCE}"/>
                </a:ext>
              </a:extLst>
            </p:cNvPr>
            <p:cNvSpPr/>
            <p:nvPr/>
          </p:nvSpPr>
          <p:spPr>
            <a:xfrm>
              <a:off x="11940000" y="2743200"/>
              <a:ext cx="252000" cy="1371600"/>
            </a:xfrm>
            <a:prstGeom prst="rect">
              <a:avLst/>
            </a:prstGeom>
            <a:solidFill>
              <a:srgbClr val="3A6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B7DB679D-ACAE-48C9-B00C-777DB2DC4543}"/>
                </a:ext>
              </a:extLst>
            </p:cNvPr>
            <p:cNvSpPr/>
            <p:nvPr/>
          </p:nvSpPr>
          <p:spPr>
            <a:xfrm>
              <a:off x="11940000" y="4114800"/>
              <a:ext cx="252000" cy="1371600"/>
            </a:xfrm>
            <a:prstGeom prst="rect">
              <a:avLst/>
            </a:prstGeom>
            <a:solidFill>
              <a:srgbClr val="4D8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760A1F08-2442-4F79-A40C-D14F51788E45}"/>
                </a:ext>
              </a:extLst>
            </p:cNvPr>
            <p:cNvSpPr/>
            <p:nvPr/>
          </p:nvSpPr>
          <p:spPr>
            <a:xfrm>
              <a:off x="11940000" y="5486400"/>
              <a:ext cx="252000" cy="1371600"/>
            </a:xfrm>
            <a:prstGeom prst="rect">
              <a:avLst/>
            </a:prstGeom>
            <a:solidFill>
              <a:srgbClr val="64A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6" name="Titre 1">
            <a:extLst>
              <a:ext uri="{FF2B5EF4-FFF2-40B4-BE49-F238E27FC236}">
                <a16:creationId xmlns:a16="http://schemas.microsoft.com/office/drawing/2014/main" id="{98BD53B6-3A93-462D-82F4-602F16F261CF}"/>
              </a:ext>
            </a:extLst>
          </p:cNvPr>
          <p:cNvSpPr>
            <a:spLocks noGrp="1"/>
          </p:cNvSpPr>
          <p:nvPr>
            <p:ph type="title" hasCustomPrompt="1"/>
          </p:nvPr>
        </p:nvSpPr>
        <p:spPr>
          <a:xfrm>
            <a:off x="997130" y="2005113"/>
            <a:ext cx="7189381" cy="2847773"/>
          </a:xfrm>
        </p:spPr>
        <p:txBody>
          <a:bodyPr/>
          <a:lstStyle>
            <a:lvl1pPr>
              <a:defRPr>
                <a:solidFill>
                  <a:schemeClr val="bg1"/>
                </a:solidFill>
                <a:latin typeface="Montserrat Light" panose="00000400000000000000" pitchFamily="50" charset="0"/>
              </a:defRPr>
            </a:lvl1pPr>
          </a:lstStyle>
          <a:p>
            <a:r>
              <a:rPr lang="en-US"/>
              <a:t>Sub-chapter title</a:t>
            </a:r>
            <a:endParaRPr lang="en-US" dirty="0"/>
          </a:p>
        </p:txBody>
      </p:sp>
      <p:cxnSp>
        <p:nvCxnSpPr>
          <p:cNvPr id="17" name="Connecteur droit 16">
            <a:extLst>
              <a:ext uri="{FF2B5EF4-FFF2-40B4-BE49-F238E27FC236}">
                <a16:creationId xmlns:a16="http://schemas.microsoft.com/office/drawing/2014/main" id="{397E9744-4A23-496B-A762-F83668CD29EA}"/>
              </a:ext>
            </a:extLst>
          </p:cNvPr>
          <p:cNvCxnSpPr/>
          <p:nvPr/>
        </p:nvCxnSpPr>
        <p:spPr>
          <a:xfrm>
            <a:off x="11438274" y="6459596"/>
            <a:ext cx="0" cy="28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Espace réservé du pied de page 4">
            <a:extLst>
              <a:ext uri="{FF2B5EF4-FFF2-40B4-BE49-F238E27FC236}">
                <a16:creationId xmlns:a16="http://schemas.microsoft.com/office/drawing/2014/main" id="{D2E22F4A-47AE-4890-BB33-63D3C53FAAB3}"/>
              </a:ext>
            </a:extLst>
          </p:cNvPr>
          <p:cNvSpPr>
            <a:spLocks noGrp="1"/>
          </p:cNvSpPr>
          <p:nvPr>
            <p:ph type="ftr" sz="quarter" idx="10"/>
          </p:nvPr>
        </p:nvSpPr>
        <p:spPr>
          <a:xfrm>
            <a:off x="3812162" y="6478917"/>
            <a:ext cx="7560735" cy="247585"/>
          </a:xfrm>
        </p:spPr>
        <p:txBody>
          <a:bodyPr/>
          <a:lstStyle>
            <a:lvl1pPr>
              <a:defRPr>
                <a:solidFill>
                  <a:schemeClr val="bg1"/>
                </a:solidFill>
              </a:defRPr>
            </a:lvl1pPr>
          </a:lstStyle>
          <a:p>
            <a:r>
              <a:rPr lang="en-US" dirty="0"/>
              <a:t>Title | www.yolegroup.com</a:t>
            </a:r>
          </a:p>
        </p:txBody>
      </p:sp>
      <p:sp>
        <p:nvSpPr>
          <p:cNvPr id="19" name="Espace réservé du numéro de diapositive 5">
            <a:extLst>
              <a:ext uri="{FF2B5EF4-FFF2-40B4-BE49-F238E27FC236}">
                <a16:creationId xmlns:a16="http://schemas.microsoft.com/office/drawing/2014/main" id="{7F4D86D2-CB16-474B-9C33-53CF352492A2}"/>
              </a:ext>
            </a:extLst>
          </p:cNvPr>
          <p:cNvSpPr>
            <a:spLocks noGrp="1"/>
          </p:cNvSpPr>
          <p:nvPr>
            <p:ph type="sldNum" sz="quarter" idx="11"/>
          </p:nvPr>
        </p:nvSpPr>
        <p:spPr>
          <a:xfrm>
            <a:off x="11558016" y="6420146"/>
            <a:ext cx="532404" cy="365125"/>
          </a:xfrm>
        </p:spPr>
        <p:txBody>
          <a:bodyPr/>
          <a:lstStyle>
            <a:lvl1pPr>
              <a:defRPr>
                <a:solidFill>
                  <a:schemeClr val="bg1"/>
                </a:solidFill>
              </a:defRPr>
            </a:lvl1pPr>
          </a:lstStyle>
          <a:p>
            <a:fld id="{CA7C7E00-0FB3-4106-B2EB-FB917B1FB2F5}" type="slidenum">
              <a:rPr lang="en-US" smtClean="0"/>
              <a:pPr/>
              <a:t>‹#›</a:t>
            </a:fld>
            <a:endParaRPr lang="en-US" dirty="0"/>
          </a:p>
        </p:txBody>
      </p:sp>
      <p:pic>
        <p:nvPicPr>
          <p:cNvPr id="15" name="Picture 14" descr="A black and white logo&#10;&#10;Description automatically generated with medium confidence">
            <a:extLst>
              <a:ext uri="{FF2B5EF4-FFF2-40B4-BE49-F238E27FC236}">
                <a16:creationId xmlns:a16="http://schemas.microsoft.com/office/drawing/2014/main" id="{8E565236-8F0B-427E-8DEE-C2B9F6090A2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6488" y="6397158"/>
            <a:ext cx="952501" cy="340043"/>
          </a:xfrm>
          <a:prstGeom prst="rect">
            <a:avLst/>
          </a:prstGeom>
        </p:spPr>
      </p:pic>
    </p:spTree>
    <p:extLst>
      <p:ext uri="{BB962C8B-B14F-4D97-AF65-F5344CB8AC3E}">
        <p14:creationId xmlns:p14="http://schemas.microsoft.com/office/powerpoint/2010/main" val="3744126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oC">
    <p:spTree>
      <p:nvGrpSpPr>
        <p:cNvPr id="1" name=""/>
        <p:cNvGrpSpPr/>
        <p:nvPr/>
      </p:nvGrpSpPr>
      <p:grpSpPr>
        <a:xfrm>
          <a:off x="0" y="0"/>
          <a:ext cx="0" cy="0"/>
          <a:chOff x="0" y="0"/>
          <a:chExt cx="0" cy="0"/>
        </a:xfrm>
      </p:grpSpPr>
      <p:sp>
        <p:nvSpPr>
          <p:cNvPr id="30" name="Espace réservé du numéro de diapositive 5">
            <a:extLst>
              <a:ext uri="{FF2B5EF4-FFF2-40B4-BE49-F238E27FC236}">
                <a16:creationId xmlns:a16="http://schemas.microsoft.com/office/drawing/2014/main" id="{9E9D3C6A-8772-4B14-AA57-D650A27742BB}"/>
              </a:ext>
            </a:extLst>
          </p:cNvPr>
          <p:cNvSpPr>
            <a:spLocks noGrp="1"/>
          </p:cNvSpPr>
          <p:nvPr>
            <p:ph type="sldNum" sz="quarter" idx="11"/>
          </p:nvPr>
        </p:nvSpPr>
        <p:spPr>
          <a:xfrm>
            <a:off x="11693475" y="6420146"/>
            <a:ext cx="498525" cy="365125"/>
          </a:xfrm>
        </p:spPr>
        <p:txBody>
          <a:bodyPr/>
          <a:lstStyle>
            <a:lvl1pPr>
              <a:defRPr>
                <a:solidFill>
                  <a:schemeClr val="tx1"/>
                </a:solidFill>
              </a:defRPr>
            </a:lvl1pPr>
          </a:lstStyle>
          <a:p>
            <a:fld id="{CA7C7E00-0FB3-4106-B2EB-FB917B1FB2F5}" type="slidenum">
              <a:rPr lang="fr-FR" smtClean="0"/>
              <a:pPr/>
              <a:t>‹#›</a:t>
            </a:fld>
            <a:endParaRPr lang="fr-FR" dirty="0"/>
          </a:p>
        </p:txBody>
      </p:sp>
      <p:sp>
        <p:nvSpPr>
          <p:cNvPr id="31" name="Espace réservé du pied de page 4">
            <a:extLst>
              <a:ext uri="{FF2B5EF4-FFF2-40B4-BE49-F238E27FC236}">
                <a16:creationId xmlns:a16="http://schemas.microsoft.com/office/drawing/2014/main" id="{9DE01F69-E733-4F73-A204-5B09B349BBCD}"/>
              </a:ext>
            </a:extLst>
          </p:cNvPr>
          <p:cNvSpPr>
            <a:spLocks noGrp="1"/>
          </p:cNvSpPr>
          <p:nvPr>
            <p:ph type="ftr" sz="quarter" idx="10"/>
          </p:nvPr>
        </p:nvSpPr>
        <p:spPr>
          <a:xfrm>
            <a:off x="2686567" y="6469255"/>
            <a:ext cx="8821790" cy="266906"/>
          </a:xfrm>
        </p:spPr>
        <p:txBody>
          <a:bodyPr/>
          <a:lstStyle>
            <a:lvl1pPr>
              <a:defRPr>
                <a:solidFill>
                  <a:srgbClr val="7E8C8D"/>
                </a:solidFill>
              </a:defRPr>
            </a:lvl1pPr>
          </a:lstStyle>
          <a:p>
            <a:r>
              <a:rPr lang="en-US" dirty="0"/>
              <a:t>Title | www.yolegroup.com</a:t>
            </a:r>
            <a:endParaRPr lang="fr-FR" dirty="0"/>
          </a:p>
        </p:txBody>
      </p:sp>
      <p:sp>
        <p:nvSpPr>
          <p:cNvPr id="36" name="Espace réservé du texte 3">
            <a:extLst>
              <a:ext uri="{FF2B5EF4-FFF2-40B4-BE49-F238E27FC236}">
                <a16:creationId xmlns:a16="http://schemas.microsoft.com/office/drawing/2014/main" id="{564D5EC7-918C-4F85-8935-102C49425BF9}"/>
              </a:ext>
            </a:extLst>
          </p:cNvPr>
          <p:cNvSpPr>
            <a:spLocks noGrp="1"/>
          </p:cNvSpPr>
          <p:nvPr>
            <p:ph type="body" sz="quarter" idx="20" hasCustomPrompt="1"/>
          </p:nvPr>
        </p:nvSpPr>
        <p:spPr>
          <a:xfrm>
            <a:off x="5299936" y="1188000"/>
            <a:ext cx="496679" cy="4968000"/>
          </a:xfrm>
          <a:prstGeom prst="rect">
            <a:avLst/>
          </a:prstGeom>
        </p:spPr>
        <p:txBody>
          <a:bodyPr>
            <a:normAutofit/>
          </a:bodyPr>
          <a:lstStyle>
            <a:lvl1pPr algn="l">
              <a:lnSpc>
                <a:spcPts val="1500"/>
              </a:lnSpc>
              <a:spcBef>
                <a:spcPts val="500"/>
              </a:spcBef>
              <a:defRPr lang="fr-FR" sz="1200" kern="1200" baseline="0" dirty="0" smtClean="0">
                <a:solidFill>
                  <a:srgbClr val="00316D"/>
                </a:solidFill>
                <a:latin typeface="Montserrat" panose="02000505000000020004" pitchFamily="2" charset="0"/>
                <a:ea typeface="+mn-ea"/>
                <a:cs typeface="+mn-cs"/>
              </a:defRPr>
            </a:lvl1pPr>
            <a:lvl2pPr marL="457200" indent="0" algn="just">
              <a:lnSpc>
                <a:spcPts val="1200"/>
              </a:lnSpc>
              <a:buNone/>
              <a:defRPr lang="fr-FR" sz="1200" kern="1200" baseline="0" dirty="0" smtClean="0">
                <a:solidFill>
                  <a:srgbClr val="7E8C8D"/>
                </a:solidFill>
                <a:latin typeface="Montserrat Medium" panose="00000600000000000000" pitchFamily="50" charset="0"/>
                <a:ea typeface="+mn-ea"/>
                <a:cs typeface="+mn-cs"/>
              </a:defRPr>
            </a:lvl2pPr>
            <a:lvl3pPr>
              <a:lnSpc>
                <a:spcPts val="1200"/>
              </a:lnSpc>
              <a:defRPr sz="1200" baseline="0">
                <a:solidFill>
                  <a:schemeClr val="accent4"/>
                </a:solidFill>
                <a:latin typeface="Montserrat Medium" panose="00000600000000000000" pitchFamily="50" charset="0"/>
              </a:defRPr>
            </a:lvl3pPr>
            <a:lvl4pPr>
              <a:defRPr sz="1800">
                <a:solidFill>
                  <a:schemeClr val="accent4"/>
                </a:solidFill>
                <a:latin typeface="Montserrat Light" panose="00000400000000000000" pitchFamily="50" charset="0"/>
              </a:defRPr>
            </a:lvl4pPr>
          </a:lstStyle>
          <a:p>
            <a:pPr lvl="0"/>
            <a:r>
              <a:rPr lang="fr-FR" dirty="0"/>
              <a:t>00</a:t>
            </a:r>
          </a:p>
          <a:p>
            <a:pPr lvl="0"/>
            <a:r>
              <a:rPr lang="fr-FR" dirty="0"/>
              <a:t>00</a:t>
            </a:r>
          </a:p>
          <a:p>
            <a:pPr lvl="0"/>
            <a:r>
              <a:rPr lang="fr-FR" dirty="0"/>
              <a:t>00</a:t>
            </a:r>
          </a:p>
        </p:txBody>
      </p:sp>
      <p:sp>
        <p:nvSpPr>
          <p:cNvPr id="37" name="Espace réservé du texte 3">
            <a:extLst>
              <a:ext uri="{FF2B5EF4-FFF2-40B4-BE49-F238E27FC236}">
                <a16:creationId xmlns:a16="http://schemas.microsoft.com/office/drawing/2014/main" id="{878869F6-760E-49A6-BFCB-8F1A31F84B5D}"/>
              </a:ext>
            </a:extLst>
          </p:cNvPr>
          <p:cNvSpPr>
            <a:spLocks noGrp="1"/>
          </p:cNvSpPr>
          <p:nvPr>
            <p:ph type="body" sz="quarter" idx="22" hasCustomPrompt="1"/>
          </p:nvPr>
        </p:nvSpPr>
        <p:spPr>
          <a:xfrm>
            <a:off x="11455321" y="1188000"/>
            <a:ext cx="496679" cy="4968000"/>
          </a:xfrm>
          <a:prstGeom prst="rect">
            <a:avLst/>
          </a:prstGeom>
        </p:spPr>
        <p:txBody>
          <a:bodyPr>
            <a:normAutofit/>
          </a:bodyPr>
          <a:lstStyle>
            <a:lvl1pPr algn="l">
              <a:lnSpc>
                <a:spcPts val="1500"/>
              </a:lnSpc>
              <a:spcBef>
                <a:spcPts val="500"/>
              </a:spcBef>
              <a:defRPr lang="fr-FR" sz="1200" kern="1200" baseline="0" dirty="0" smtClean="0">
                <a:solidFill>
                  <a:srgbClr val="00316D"/>
                </a:solidFill>
                <a:latin typeface="Montserrat" panose="02000505000000020004" pitchFamily="2" charset="0"/>
                <a:ea typeface="+mn-ea"/>
                <a:cs typeface="+mn-cs"/>
              </a:defRPr>
            </a:lvl1pPr>
            <a:lvl2pPr marL="457200" indent="0" algn="just">
              <a:lnSpc>
                <a:spcPts val="1200"/>
              </a:lnSpc>
              <a:buNone/>
              <a:defRPr lang="fr-FR" sz="1200" kern="1200" baseline="0" dirty="0" smtClean="0">
                <a:solidFill>
                  <a:srgbClr val="7E8C8D"/>
                </a:solidFill>
                <a:latin typeface="Montserrat Medium" panose="00000600000000000000" pitchFamily="50" charset="0"/>
                <a:ea typeface="+mn-ea"/>
                <a:cs typeface="+mn-cs"/>
              </a:defRPr>
            </a:lvl2pPr>
            <a:lvl3pPr>
              <a:lnSpc>
                <a:spcPts val="1200"/>
              </a:lnSpc>
              <a:defRPr sz="1200" baseline="0">
                <a:solidFill>
                  <a:schemeClr val="accent4"/>
                </a:solidFill>
                <a:latin typeface="Montserrat Medium" panose="00000600000000000000" pitchFamily="50" charset="0"/>
              </a:defRPr>
            </a:lvl3pPr>
            <a:lvl4pPr>
              <a:defRPr sz="1800">
                <a:solidFill>
                  <a:schemeClr val="accent4"/>
                </a:solidFill>
                <a:latin typeface="Montserrat Light" panose="00000400000000000000" pitchFamily="50" charset="0"/>
              </a:defRPr>
            </a:lvl4pPr>
          </a:lstStyle>
          <a:p>
            <a:pPr lvl="0"/>
            <a:r>
              <a:rPr lang="fr-FR" dirty="0"/>
              <a:t>00</a:t>
            </a:r>
          </a:p>
          <a:p>
            <a:pPr lvl="0"/>
            <a:r>
              <a:rPr lang="fr-FR" dirty="0"/>
              <a:t>00</a:t>
            </a:r>
          </a:p>
          <a:p>
            <a:pPr lvl="0"/>
            <a:r>
              <a:rPr lang="fr-FR" dirty="0"/>
              <a:t>00</a:t>
            </a:r>
          </a:p>
        </p:txBody>
      </p:sp>
      <p:sp>
        <p:nvSpPr>
          <p:cNvPr id="15" name="Espace réservé du texte 3">
            <a:extLst>
              <a:ext uri="{FF2B5EF4-FFF2-40B4-BE49-F238E27FC236}">
                <a16:creationId xmlns:a16="http://schemas.microsoft.com/office/drawing/2014/main" id="{EF0C7D48-967D-42C2-A74B-AB676B0F7748}"/>
              </a:ext>
            </a:extLst>
          </p:cNvPr>
          <p:cNvSpPr>
            <a:spLocks noGrp="1"/>
          </p:cNvSpPr>
          <p:nvPr>
            <p:ph type="body" sz="quarter" idx="15" hasCustomPrompt="1"/>
          </p:nvPr>
        </p:nvSpPr>
        <p:spPr>
          <a:xfrm>
            <a:off x="288000" y="1188000"/>
            <a:ext cx="4932000" cy="4968000"/>
          </a:xfrm>
          <a:prstGeom prst="rect">
            <a:avLst/>
          </a:prstGeom>
        </p:spPr>
        <p:txBody>
          <a:bodyPr>
            <a:normAutofit/>
          </a:bodyPr>
          <a:lstStyle>
            <a:lvl1pPr marL="171450" indent="-171450" algn="l">
              <a:lnSpc>
                <a:spcPts val="1500"/>
              </a:lnSpc>
              <a:spcBef>
                <a:spcPts val="500"/>
              </a:spcBef>
              <a:buFont typeface="Arial" panose="020B0604020202020204" pitchFamily="34" charset="0"/>
              <a:buChar char="•"/>
              <a:defRPr lang="fr-FR" sz="1200" kern="1200" baseline="0" dirty="0" smtClean="0">
                <a:solidFill>
                  <a:srgbClr val="00316D"/>
                </a:solidFill>
                <a:latin typeface="Montserrat" panose="02000505000000020004" pitchFamily="2" charset="0"/>
                <a:ea typeface="+mn-ea"/>
                <a:cs typeface="+mn-cs"/>
              </a:defRPr>
            </a:lvl1pPr>
            <a:lvl2pPr algn="l">
              <a:lnSpc>
                <a:spcPts val="1500"/>
              </a:lnSpc>
              <a:spcBef>
                <a:spcPts val="500"/>
              </a:spcBef>
              <a:defRPr lang="fr-FR" sz="1200" kern="1200" baseline="0" dirty="0" smtClean="0">
                <a:solidFill>
                  <a:srgbClr val="7E8C8D"/>
                </a:solidFill>
                <a:latin typeface="Montserrat" panose="02000505000000020004" pitchFamily="2" charset="0"/>
                <a:ea typeface="+mn-ea"/>
                <a:cs typeface="+mn-cs"/>
              </a:defRPr>
            </a:lvl2pPr>
            <a:lvl3pPr algn="l">
              <a:lnSpc>
                <a:spcPts val="1500"/>
              </a:lnSpc>
              <a:spcBef>
                <a:spcPts val="500"/>
              </a:spcBef>
              <a:defRPr sz="1200" baseline="0">
                <a:solidFill>
                  <a:schemeClr val="bg2"/>
                </a:solidFill>
                <a:latin typeface="Montserrat" panose="02000505000000020004" pitchFamily="2" charset="0"/>
              </a:defRPr>
            </a:lvl3pPr>
            <a:lvl4pPr marL="1657350" indent="-285750" algn="l">
              <a:lnSpc>
                <a:spcPts val="1500"/>
              </a:lnSpc>
              <a:buFont typeface="Courier New" panose="02070309020205020404" pitchFamily="49" charset="0"/>
              <a:buChar char="o"/>
              <a:defRPr sz="1200">
                <a:solidFill>
                  <a:schemeClr val="tx1"/>
                </a:solidFill>
                <a:latin typeface="Montserrat" panose="02000505000000020004" pitchFamily="2" charset="0"/>
              </a:defRPr>
            </a:lvl4pPr>
          </a:lstStyle>
          <a:p>
            <a:pPr lvl="0"/>
            <a:r>
              <a:rPr lang="en-US" noProof="0" dirty="0"/>
              <a:t>Your text</a:t>
            </a:r>
          </a:p>
          <a:p>
            <a:pPr lvl="1"/>
            <a:r>
              <a:rPr lang="en-US" noProof="0" dirty="0"/>
              <a:t>Second level</a:t>
            </a:r>
          </a:p>
          <a:p>
            <a:pPr lvl="2"/>
            <a:r>
              <a:rPr lang="en-US" noProof="0" dirty="0"/>
              <a:t>Third level</a:t>
            </a:r>
          </a:p>
          <a:p>
            <a:pPr lvl="3"/>
            <a:r>
              <a:rPr lang="en-US" noProof="0" dirty="0"/>
              <a:t>Fourth level</a:t>
            </a:r>
          </a:p>
        </p:txBody>
      </p:sp>
      <p:sp>
        <p:nvSpPr>
          <p:cNvPr id="17" name="Espace réservé du texte 3">
            <a:extLst>
              <a:ext uri="{FF2B5EF4-FFF2-40B4-BE49-F238E27FC236}">
                <a16:creationId xmlns:a16="http://schemas.microsoft.com/office/drawing/2014/main" id="{049AFAA9-C9D9-4FDB-BC18-EFF3FEF80436}"/>
              </a:ext>
            </a:extLst>
          </p:cNvPr>
          <p:cNvSpPr>
            <a:spLocks noGrp="1"/>
          </p:cNvSpPr>
          <p:nvPr>
            <p:ph type="body" sz="quarter" idx="23" hasCustomPrompt="1"/>
          </p:nvPr>
        </p:nvSpPr>
        <p:spPr>
          <a:xfrm>
            <a:off x="6443385" y="1188000"/>
            <a:ext cx="4932000" cy="4968000"/>
          </a:xfrm>
          <a:prstGeom prst="rect">
            <a:avLst/>
          </a:prstGeom>
        </p:spPr>
        <p:txBody>
          <a:bodyPr>
            <a:normAutofit/>
          </a:bodyPr>
          <a:lstStyle>
            <a:lvl1pPr marL="171450" indent="-171450" algn="l">
              <a:lnSpc>
                <a:spcPts val="1500"/>
              </a:lnSpc>
              <a:spcBef>
                <a:spcPts val="500"/>
              </a:spcBef>
              <a:buFont typeface="Arial" panose="020B0604020202020204" pitchFamily="34" charset="0"/>
              <a:buChar char="•"/>
              <a:defRPr lang="fr-FR" sz="1200" kern="1200" baseline="0" dirty="0" smtClean="0">
                <a:solidFill>
                  <a:srgbClr val="00316D"/>
                </a:solidFill>
                <a:latin typeface="Montserrat" panose="02000505000000020004" pitchFamily="2" charset="0"/>
                <a:ea typeface="+mn-ea"/>
                <a:cs typeface="+mn-cs"/>
              </a:defRPr>
            </a:lvl1pPr>
            <a:lvl2pPr algn="l">
              <a:lnSpc>
                <a:spcPts val="1500"/>
              </a:lnSpc>
              <a:spcBef>
                <a:spcPts val="500"/>
              </a:spcBef>
              <a:defRPr lang="fr-FR" sz="1200" kern="1200" baseline="0" dirty="0" smtClean="0">
                <a:solidFill>
                  <a:srgbClr val="7E8C8D"/>
                </a:solidFill>
                <a:latin typeface="Montserrat" panose="02000505000000020004" pitchFamily="2" charset="0"/>
                <a:ea typeface="+mn-ea"/>
                <a:cs typeface="+mn-cs"/>
              </a:defRPr>
            </a:lvl2pPr>
            <a:lvl3pPr algn="l">
              <a:lnSpc>
                <a:spcPts val="1500"/>
              </a:lnSpc>
              <a:spcBef>
                <a:spcPts val="500"/>
              </a:spcBef>
              <a:defRPr sz="1200" baseline="0">
                <a:solidFill>
                  <a:schemeClr val="bg2"/>
                </a:solidFill>
                <a:latin typeface="Montserrat" panose="02000505000000020004" pitchFamily="2" charset="0"/>
              </a:defRPr>
            </a:lvl3pPr>
            <a:lvl4pPr marL="1657350" indent="-285750" algn="l">
              <a:lnSpc>
                <a:spcPts val="1500"/>
              </a:lnSpc>
              <a:buFont typeface="Courier New" panose="02070309020205020404" pitchFamily="49" charset="0"/>
              <a:buChar char="o"/>
              <a:defRPr sz="1200">
                <a:solidFill>
                  <a:schemeClr val="tx1"/>
                </a:solidFill>
                <a:latin typeface="Montserrat" panose="02000505000000020004" pitchFamily="2" charset="0"/>
              </a:defRPr>
            </a:lvl4pPr>
          </a:lstStyle>
          <a:p>
            <a:pPr lvl="0"/>
            <a:r>
              <a:rPr lang="en-US" noProof="0" dirty="0"/>
              <a:t>Your text</a:t>
            </a:r>
          </a:p>
          <a:p>
            <a:pPr lvl="1"/>
            <a:r>
              <a:rPr lang="en-US" noProof="0" dirty="0"/>
              <a:t>Second level</a:t>
            </a:r>
          </a:p>
          <a:p>
            <a:pPr lvl="2"/>
            <a:r>
              <a:rPr lang="en-US" noProof="0" dirty="0"/>
              <a:t>Third level</a:t>
            </a:r>
          </a:p>
          <a:p>
            <a:pPr lvl="3"/>
            <a:r>
              <a:rPr lang="en-US" noProof="0" dirty="0"/>
              <a:t>Fourth level</a:t>
            </a:r>
          </a:p>
        </p:txBody>
      </p:sp>
      <p:sp>
        <p:nvSpPr>
          <p:cNvPr id="23" name="Espace réservé du texte 4">
            <a:extLst>
              <a:ext uri="{FF2B5EF4-FFF2-40B4-BE49-F238E27FC236}">
                <a16:creationId xmlns:a16="http://schemas.microsoft.com/office/drawing/2014/main" id="{D349F977-D05A-4831-A824-A87BA95B7987}"/>
              </a:ext>
            </a:extLst>
          </p:cNvPr>
          <p:cNvSpPr>
            <a:spLocks noGrp="1"/>
          </p:cNvSpPr>
          <p:nvPr>
            <p:ph type="body" sz="quarter" idx="17" hasCustomPrompt="1"/>
          </p:nvPr>
        </p:nvSpPr>
        <p:spPr>
          <a:xfrm>
            <a:off x="288000" y="526339"/>
            <a:ext cx="11664000" cy="301714"/>
          </a:xfrm>
        </p:spPr>
        <p:txBody>
          <a:bodyPr lIns="0" tIns="0" rIns="0" bIns="0">
            <a:noAutofit/>
          </a:bodyPr>
          <a:lstStyle>
            <a:lvl1pPr>
              <a:lnSpc>
                <a:spcPct val="100000"/>
              </a:lnSpc>
              <a:spcBef>
                <a:spcPts val="600"/>
              </a:spcBef>
              <a:spcAft>
                <a:spcPts val="0"/>
              </a:spcAft>
              <a:defRPr sz="2000" baseline="0">
                <a:solidFill>
                  <a:schemeClr val="bg2"/>
                </a:solidFill>
                <a:latin typeface="Montserrat Medium" panose="00000600000000000000" pitchFamily="50" charset="0"/>
              </a:defRPr>
            </a:lvl1pPr>
          </a:lstStyle>
          <a:p>
            <a:r>
              <a:rPr lang="en-US" sz="2000" noProof="0"/>
              <a:t>Sub-title</a:t>
            </a:r>
          </a:p>
        </p:txBody>
      </p:sp>
      <p:sp>
        <p:nvSpPr>
          <p:cNvPr id="9" name="TocTitle">
            <a:extLst>
              <a:ext uri="{FF2B5EF4-FFF2-40B4-BE49-F238E27FC236}">
                <a16:creationId xmlns:a16="http://schemas.microsoft.com/office/drawing/2014/main" id="{98FA9EA5-891A-46FD-8E09-A6B12D9F614E}"/>
              </a:ext>
            </a:extLst>
          </p:cNvPr>
          <p:cNvSpPr txBox="1">
            <a:spLocks noGrp="1" noRot="1" noMove="1" noResize="1" noEditPoints="1" noAdjustHandles="1" noChangeArrowheads="1" noChangeShapeType="1"/>
          </p:cNvSpPr>
          <p:nvPr/>
        </p:nvSpPr>
        <p:spPr>
          <a:xfrm>
            <a:off x="288000" y="216000"/>
            <a:ext cx="11160000" cy="29028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tabLst>
                <a:tab pos="7081838" algn="l"/>
              </a:tabLst>
              <a:defRPr sz="3400" b="0" kern="1200">
                <a:solidFill>
                  <a:srgbClr val="1F3564"/>
                </a:solidFill>
                <a:latin typeface="Montserrat Medium" panose="00000600000000000000" pitchFamily="50" charset="0"/>
                <a:ea typeface="+mj-ea"/>
                <a:cs typeface="+mj-cs"/>
              </a:defRPr>
            </a:lvl1pPr>
          </a:lstStyle>
          <a:p>
            <a:r>
              <a:rPr lang="en-US" sz="2400" cap="all" baseline="0" noProof="0" dirty="0"/>
              <a:t>Table of contents</a:t>
            </a:r>
          </a:p>
        </p:txBody>
      </p:sp>
      <p:pic>
        <p:nvPicPr>
          <p:cNvPr id="10" name="Picture 9" descr="Icon&#10;&#10;Description automatically generated">
            <a:extLst>
              <a:ext uri="{FF2B5EF4-FFF2-40B4-BE49-F238E27FC236}">
                <a16:creationId xmlns:a16="http://schemas.microsoft.com/office/drawing/2014/main" id="{75D58E1F-4BAD-4C94-A55E-027FA6ECC06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2205" y="6400869"/>
            <a:ext cx="943432" cy="338063"/>
          </a:xfrm>
          <a:prstGeom prst="rect">
            <a:avLst/>
          </a:prstGeom>
        </p:spPr>
      </p:pic>
      <p:cxnSp>
        <p:nvCxnSpPr>
          <p:cNvPr id="2" name="Connecteur droit 19">
            <a:extLst>
              <a:ext uri="{FF2B5EF4-FFF2-40B4-BE49-F238E27FC236}">
                <a16:creationId xmlns:a16="http://schemas.microsoft.com/office/drawing/2014/main" id="{A71D4B86-A329-BB61-DE1F-E76805108FAA}"/>
              </a:ext>
            </a:extLst>
          </p:cNvPr>
          <p:cNvCxnSpPr/>
          <p:nvPr/>
        </p:nvCxnSpPr>
        <p:spPr>
          <a:xfrm>
            <a:off x="288000" y="914398"/>
            <a:ext cx="14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Connecteur droit 28">
            <a:extLst>
              <a:ext uri="{FF2B5EF4-FFF2-40B4-BE49-F238E27FC236}">
                <a16:creationId xmlns:a16="http://schemas.microsoft.com/office/drawing/2014/main" id="{49847ECD-AC78-8498-2F2E-319550B00C04}"/>
              </a:ext>
            </a:extLst>
          </p:cNvPr>
          <p:cNvCxnSpPr>
            <a:cxnSpLocks/>
          </p:cNvCxnSpPr>
          <p:nvPr/>
        </p:nvCxnSpPr>
        <p:spPr>
          <a:xfrm>
            <a:off x="11573733" y="6458708"/>
            <a:ext cx="0" cy="288000"/>
          </a:xfrm>
          <a:prstGeom prst="line">
            <a:avLst/>
          </a:prstGeom>
          <a:ln w="12700">
            <a:solidFill>
              <a:srgbClr val="7E8C8D"/>
            </a:solidFill>
          </a:ln>
        </p:spPr>
        <p:style>
          <a:lnRef idx="1">
            <a:schemeClr val="accent1"/>
          </a:lnRef>
          <a:fillRef idx="0">
            <a:schemeClr val="accent1"/>
          </a:fillRef>
          <a:effectRef idx="0">
            <a:schemeClr val="accent1"/>
          </a:effectRef>
          <a:fontRef idx="minor">
            <a:schemeClr val="tx1"/>
          </a:fontRef>
        </p:style>
      </p:cxnSp>
      <p:sp>
        <p:nvSpPr>
          <p:cNvPr id="4" name="TocTitle">
            <a:extLst>
              <a:ext uri="{FF2B5EF4-FFF2-40B4-BE49-F238E27FC236}">
                <a16:creationId xmlns:a16="http://schemas.microsoft.com/office/drawing/2014/main" id="{29C35219-276D-9A4F-CFB8-04DA3E5B50C8}"/>
              </a:ext>
            </a:extLst>
          </p:cNvPr>
          <p:cNvSpPr txBox="1"/>
          <p:nvPr userDrawn="1"/>
        </p:nvSpPr>
        <p:spPr>
          <a:xfrm>
            <a:off x="288000" y="216000"/>
            <a:ext cx="11160000" cy="29028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tabLst>
                <a:tab pos="7081838" algn="l"/>
              </a:tabLst>
              <a:defRPr sz="3400" b="0" kern="1200">
                <a:solidFill>
                  <a:srgbClr val="1F3564"/>
                </a:solidFill>
                <a:latin typeface="Montserrat Medium" panose="00000600000000000000" pitchFamily="50" charset="0"/>
                <a:ea typeface="+mj-ea"/>
                <a:cs typeface="+mj-cs"/>
              </a:defRPr>
            </a:lvl1pPr>
          </a:lstStyle>
          <a:p>
            <a:r>
              <a:rPr lang="en-US" sz="2400" cap="all" baseline="0" noProof="0" dirty="0"/>
              <a:t>Table of contents</a:t>
            </a:r>
          </a:p>
        </p:txBody>
      </p:sp>
      <p:pic>
        <p:nvPicPr>
          <p:cNvPr id="5" name="Picture 4" descr="Icon&#10;&#10;Description automatically generated">
            <a:extLst>
              <a:ext uri="{FF2B5EF4-FFF2-40B4-BE49-F238E27FC236}">
                <a16:creationId xmlns:a16="http://schemas.microsoft.com/office/drawing/2014/main" id="{FB2A1209-9695-32C6-4114-A849BF97D85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2205" y="6400869"/>
            <a:ext cx="943432" cy="338063"/>
          </a:xfrm>
          <a:prstGeom prst="rect">
            <a:avLst/>
          </a:prstGeom>
        </p:spPr>
      </p:pic>
      <p:cxnSp>
        <p:nvCxnSpPr>
          <p:cNvPr id="6" name="Connecteur droit 19">
            <a:extLst>
              <a:ext uri="{FF2B5EF4-FFF2-40B4-BE49-F238E27FC236}">
                <a16:creationId xmlns:a16="http://schemas.microsoft.com/office/drawing/2014/main" id="{2DEDE706-7D59-3856-78EF-C103B94D608B}"/>
              </a:ext>
            </a:extLst>
          </p:cNvPr>
          <p:cNvCxnSpPr/>
          <p:nvPr userDrawn="1"/>
        </p:nvCxnSpPr>
        <p:spPr>
          <a:xfrm>
            <a:off x="288000" y="914398"/>
            <a:ext cx="14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cteur droit 28">
            <a:extLst>
              <a:ext uri="{FF2B5EF4-FFF2-40B4-BE49-F238E27FC236}">
                <a16:creationId xmlns:a16="http://schemas.microsoft.com/office/drawing/2014/main" id="{09BD150E-783F-2D13-A0DE-29871922B701}"/>
              </a:ext>
            </a:extLst>
          </p:cNvPr>
          <p:cNvCxnSpPr>
            <a:cxnSpLocks/>
          </p:cNvCxnSpPr>
          <p:nvPr userDrawn="1"/>
        </p:nvCxnSpPr>
        <p:spPr>
          <a:xfrm>
            <a:off x="11573733" y="6458708"/>
            <a:ext cx="0" cy="288000"/>
          </a:xfrm>
          <a:prstGeom prst="line">
            <a:avLst/>
          </a:prstGeom>
          <a:ln w="12700">
            <a:solidFill>
              <a:srgbClr val="7E8C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565697"/>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oC auto">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82F8149-0134-40A1-B44D-5B08DF8B8CE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2205" y="6400869"/>
            <a:ext cx="943432" cy="338063"/>
          </a:xfrm>
          <a:prstGeom prst="rect">
            <a:avLst/>
          </a:prstGeom>
        </p:spPr>
      </p:pic>
      <p:cxnSp>
        <p:nvCxnSpPr>
          <p:cNvPr id="28" name="Connecteur droit 27">
            <a:extLst>
              <a:ext uri="{FF2B5EF4-FFF2-40B4-BE49-F238E27FC236}">
                <a16:creationId xmlns:a16="http://schemas.microsoft.com/office/drawing/2014/main" id="{3DFA95E1-1243-413F-B2DA-30FE05FE50B3}"/>
              </a:ext>
            </a:extLst>
          </p:cNvPr>
          <p:cNvCxnSpPr/>
          <p:nvPr/>
        </p:nvCxnSpPr>
        <p:spPr>
          <a:xfrm>
            <a:off x="288000" y="914398"/>
            <a:ext cx="14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25318882-AAB8-49C2-9237-0A0105AFA138}"/>
              </a:ext>
            </a:extLst>
          </p:cNvPr>
          <p:cNvCxnSpPr>
            <a:cxnSpLocks/>
          </p:cNvCxnSpPr>
          <p:nvPr/>
        </p:nvCxnSpPr>
        <p:spPr>
          <a:xfrm>
            <a:off x="11573733" y="6458708"/>
            <a:ext cx="0" cy="288000"/>
          </a:xfrm>
          <a:prstGeom prst="line">
            <a:avLst/>
          </a:prstGeom>
          <a:ln w="12700">
            <a:solidFill>
              <a:srgbClr val="7E8C8D"/>
            </a:solidFill>
          </a:ln>
        </p:spPr>
        <p:style>
          <a:lnRef idx="1">
            <a:schemeClr val="accent1"/>
          </a:lnRef>
          <a:fillRef idx="0">
            <a:schemeClr val="accent1"/>
          </a:fillRef>
          <a:effectRef idx="0">
            <a:schemeClr val="accent1"/>
          </a:effectRef>
          <a:fontRef idx="minor">
            <a:schemeClr val="tx1"/>
          </a:fontRef>
        </p:style>
      </p:cxnSp>
      <p:sp>
        <p:nvSpPr>
          <p:cNvPr id="30" name="Espace réservé du numéro de diapositive 5">
            <a:extLst>
              <a:ext uri="{FF2B5EF4-FFF2-40B4-BE49-F238E27FC236}">
                <a16:creationId xmlns:a16="http://schemas.microsoft.com/office/drawing/2014/main" id="{9E9D3C6A-8772-4B14-AA57-D650A27742BB}"/>
              </a:ext>
            </a:extLst>
          </p:cNvPr>
          <p:cNvSpPr>
            <a:spLocks noGrp="1"/>
          </p:cNvSpPr>
          <p:nvPr>
            <p:ph type="sldNum" sz="quarter" idx="11"/>
          </p:nvPr>
        </p:nvSpPr>
        <p:spPr>
          <a:xfrm>
            <a:off x="11693475" y="6420146"/>
            <a:ext cx="498525" cy="365125"/>
          </a:xfrm>
        </p:spPr>
        <p:txBody>
          <a:bodyPr/>
          <a:lstStyle>
            <a:lvl1pPr>
              <a:defRPr>
                <a:solidFill>
                  <a:schemeClr val="tx1"/>
                </a:solidFill>
              </a:defRPr>
            </a:lvl1pPr>
          </a:lstStyle>
          <a:p>
            <a:fld id="{CA7C7E00-0FB3-4106-B2EB-FB917B1FB2F5}" type="slidenum">
              <a:rPr lang="en-US" smtClean="0"/>
              <a:pPr/>
              <a:t>‹#›</a:t>
            </a:fld>
            <a:endParaRPr lang="en-US" dirty="0"/>
          </a:p>
        </p:txBody>
      </p:sp>
      <p:sp>
        <p:nvSpPr>
          <p:cNvPr id="31" name="Espace réservé du pied de page 4">
            <a:extLst>
              <a:ext uri="{FF2B5EF4-FFF2-40B4-BE49-F238E27FC236}">
                <a16:creationId xmlns:a16="http://schemas.microsoft.com/office/drawing/2014/main" id="{9DE01F69-E733-4F73-A204-5B09B349BBCD}"/>
              </a:ext>
            </a:extLst>
          </p:cNvPr>
          <p:cNvSpPr>
            <a:spLocks noGrp="1"/>
          </p:cNvSpPr>
          <p:nvPr>
            <p:ph type="ftr" sz="quarter" idx="10"/>
          </p:nvPr>
        </p:nvSpPr>
        <p:spPr>
          <a:xfrm>
            <a:off x="2686567" y="6469255"/>
            <a:ext cx="8821790" cy="266906"/>
          </a:xfrm>
        </p:spPr>
        <p:txBody>
          <a:bodyPr/>
          <a:lstStyle>
            <a:lvl1pPr>
              <a:defRPr>
                <a:solidFill>
                  <a:srgbClr val="7E8C8D"/>
                </a:solidFill>
              </a:defRPr>
            </a:lvl1pPr>
          </a:lstStyle>
          <a:p>
            <a:r>
              <a:rPr lang="en-US" dirty="0"/>
              <a:t>Title | www.yolegroup.com</a:t>
            </a:r>
          </a:p>
        </p:txBody>
      </p:sp>
      <p:sp>
        <p:nvSpPr>
          <p:cNvPr id="23" name="Espace réservé du texte 4">
            <a:extLst>
              <a:ext uri="{FF2B5EF4-FFF2-40B4-BE49-F238E27FC236}">
                <a16:creationId xmlns:a16="http://schemas.microsoft.com/office/drawing/2014/main" id="{D349F977-D05A-4831-A824-A87BA95B7987}"/>
              </a:ext>
            </a:extLst>
          </p:cNvPr>
          <p:cNvSpPr>
            <a:spLocks noGrp="1"/>
          </p:cNvSpPr>
          <p:nvPr>
            <p:ph type="body" sz="quarter" idx="17" hasCustomPrompt="1"/>
          </p:nvPr>
        </p:nvSpPr>
        <p:spPr>
          <a:xfrm>
            <a:off x="288000" y="526339"/>
            <a:ext cx="11664000" cy="301714"/>
          </a:xfrm>
        </p:spPr>
        <p:txBody>
          <a:bodyPr lIns="0" tIns="0" rIns="0" bIns="0">
            <a:noAutofit/>
          </a:bodyPr>
          <a:lstStyle>
            <a:lvl1pPr>
              <a:lnSpc>
                <a:spcPct val="100000"/>
              </a:lnSpc>
              <a:spcBef>
                <a:spcPts val="600"/>
              </a:spcBef>
              <a:spcAft>
                <a:spcPts val="0"/>
              </a:spcAft>
              <a:defRPr sz="2000" baseline="0">
                <a:solidFill>
                  <a:schemeClr val="bg2"/>
                </a:solidFill>
                <a:latin typeface="Montserrat Medium" panose="00000600000000000000" pitchFamily="50" charset="0"/>
              </a:defRPr>
            </a:lvl1pPr>
          </a:lstStyle>
          <a:p>
            <a:r>
              <a:rPr lang="en-US" sz="2000" dirty="0"/>
              <a:t>Sub-title</a:t>
            </a:r>
          </a:p>
        </p:txBody>
      </p:sp>
      <p:sp>
        <p:nvSpPr>
          <p:cNvPr id="14" name="TocTitle">
            <a:extLst>
              <a:ext uri="{FF2B5EF4-FFF2-40B4-BE49-F238E27FC236}">
                <a16:creationId xmlns:a16="http://schemas.microsoft.com/office/drawing/2014/main" id="{F377FE4E-FFC6-48BC-9F93-8B8C17FE2774}"/>
              </a:ext>
            </a:extLst>
          </p:cNvPr>
          <p:cNvSpPr txBox="1">
            <a:spLocks noGrp="1" noRot="1" noMove="1" noResize="1" noEditPoints="1" noAdjustHandles="1" noChangeArrowheads="1" noChangeShapeType="1"/>
          </p:cNvSpPr>
          <p:nvPr/>
        </p:nvSpPr>
        <p:spPr>
          <a:xfrm>
            <a:off x="288000" y="216000"/>
            <a:ext cx="11160000" cy="29028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tabLst>
                <a:tab pos="7081838" algn="l"/>
              </a:tabLst>
              <a:defRPr sz="3400" b="0" kern="1200">
                <a:solidFill>
                  <a:srgbClr val="1F3564"/>
                </a:solidFill>
                <a:latin typeface="Montserrat Medium" panose="00000600000000000000" pitchFamily="50" charset="0"/>
                <a:ea typeface="+mj-ea"/>
                <a:cs typeface="+mj-cs"/>
              </a:defRPr>
            </a:lvl1pPr>
          </a:lstStyle>
          <a:p>
            <a:r>
              <a:rPr lang="en-US" sz="2400" cap="all" baseline="0" dirty="0"/>
              <a:t>TABLE OF CONTENTS</a:t>
            </a:r>
          </a:p>
        </p:txBody>
      </p:sp>
      <p:sp>
        <p:nvSpPr>
          <p:cNvPr id="16" name="Espace réservé du texte 3">
            <a:extLst>
              <a:ext uri="{FF2B5EF4-FFF2-40B4-BE49-F238E27FC236}">
                <a16:creationId xmlns:a16="http://schemas.microsoft.com/office/drawing/2014/main" id="{776A9C5B-63AC-4436-AE9B-4ED5AD34E0BC}"/>
              </a:ext>
            </a:extLst>
          </p:cNvPr>
          <p:cNvSpPr>
            <a:spLocks noGrp="1"/>
          </p:cNvSpPr>
          <p:nvPr>
            <p:ph type="body" sz="quarter" idx="15" hasCustomPrompt="1"/>
          </p:nvPr>
        </p:nvSpPr>
        <p:spPr>
          <a:xfrm>
            <a:off x="287999" y="1188000"/>
            <a:ext cx="11663999" cy="4968000"/>
          </a:xfrm>
          <a:prstGeom prst="rect">
            <a:avLst/>
          </a:prstGeom>
        </p:spPr>
        <p:txBody>
          <a:bodyPr numCol="2">
            <a:normAutofit/>
          </a:bodyPr>
          <a:lstStyle>
            <a:lvl1pPr marL="285750" indent="-285750" algn="l">
              <a:lnSpc>
                <a:spcPts val="1500"/>
              </a:lnSpc>
              <a:spcBef>
                <a:spcPts val="500"/>
              </a:spcBef>
              <a:buFont typeface="Arial" panose="020B0604020202020204" pitchFamily="34" charset="0"/>
              <a:buChar char="•"/>
              <a:tabLst>
                <a:tab pos="5486400" algn="r"/>
              </a:tabLst>
              <a:defRPr lang="fr-FR" sz="1200" u="sng" kern="1200" baseline="0" dirty="0" smtClean="0">
                <a:solidFill>
                  <a:srgbClr val="00316D"/>
                </a:solidFill>
                <a:uFill>
                  <a:solidFill>
                    <a:schemeClr val="bg1"/>
                  </a:solidFill>
                </a:uFill>
                <a:latin typeface="Montserrat" panose="02000505000000020004" pitchFamily="2" charset="0"/>
                <a:ea typeface="+mn-ea"/>
                <a:cs typeface="+mn-cs"/>
              </a:defRPr>
            </a:lvl1pPr>
            <a:lvl2pPr algn="l">
              <a:lnSpc>
                <a:spcPts val="1500"/>
              </a:lnSpc>
              <a:spcBef>
                <a:spcPts val="500"/>
              </a:spcBef>
              <a:tabLst>
                <a:tab pos="5486400" algn="r"/>
              </a:tabLst>
              <a:defRPr lang="fr-FR" sz="1200" u="sng" kern="1200" baseline="0" dirty="0" smtClean="0">
                <a:solidFill>
                  <a:srgbClr val="7E8C8D"/>
                </a:solidFill>
                <a:uFill>
                  <a:solidFill>
                    <a:schemeClr val="bg1"/>
                  </a:solidFill>
                </a:uFill>
                <a:latin typeface="Montserrat" panose="02000505000000020004" pitchFamily="2" charset="0"/>
                <a:ea typeface="+mn-ea"/>
                <a:cs typeface="+mn-cs"/>
              </a:defRPr>
            </a:lvl2pPr>
            <a:lvl3pPr algn="l">
              <a:lnSpc>
                <a:spcPts val="1500"/>
              </a:lnSpc>
              <a:spcBef>
                <a:spcPts val="500"/>
              </a:spcBef>
              <a:tabLst>
                <a:tab pos="5486400" algn="r"/>
              </a:tabLst>
              <a:defRPr sz="1200" u="sng" baseline="0">
                <a:solidFill>
                  <a:schemeClr val="bg2"/>
                </a:solidFill>
                <a:uFill>
                  <a:solidFill>
                    <a:schemeClr val="bg1"/>
                  </a:solidFill>
                </a:uFill>
                <a:latin typeface="Montserrat" panose="02000505000000020004" pitchFamily="2" charset="0"/>
              </a:defRPr>
            </a:lvl3pPr>
            <a:lvl4pPr marL="1657350" indent="-285750" algn="l">
              <a:lnSpc>
                <a:spcPts val="1500"/>
              </a:lnSpc>
              <a:buFont typeface="Courier New" panose="02070309020205020404" pitchFamily="49" charset="0"/>
              <a:buChar char="o"/>
              <a:tabLst>
                <a:tab pos="5486400" algn="r"/>
              </a:tabLst>
              <a:defRPr sz="1200" u="sng">
                <a:solidFill>
                  <a:schemeClr val="tx1"/>
                </a:solidFill>
                <a:uFill>
                  <a:solidFill>
                    <a:schemeClr val="bg1"/>
                  </a:solidFill>
                </a:uFill>
                <a:latin typeface="Montserrat" panose="02000505000000020004" pitchFamily="2" charset="0"/>
              </a:defRPr>
            </a:lvl4pPr>
          </a:lstStyle>
          <a:p>
            <a:pPr lvl="0"/>
            <a:r>
              <a:rPr lang="en-US" dirty="0"/>
              <a:t>Your text	1</a:t>
            </a:r>
          </a:p>
          <a:p>
            <a:pPr lvl="1"/>
            <a:r>
              <a:rPr lang="en-US" dirty="0"/>
              <a:t>Second level	2</a:t>
            </a:r>
          </a:p>
          <a:p>
            <a:pPr lvl="2"/>
            <a:r>
              <a:rPr lang="en-US" dirty="0"/>
              <a:t>Third level	3</a:t>
            </a:r>
          </a:p>
          <a:p>
            <a:pPr lvl="3"/>
            <a:r>
              <a:rPr lang="en-US" dirty="0"/>
              <a:t>Fourth level	4</a:t>
            </a:r>
          </a:p>
        </p:txBody>
      </p:sp>
    </p:spTree>
    <p:extLst>
      <p:ext uri="{BB962C8B-B14F-4D97-AF65-F5344CB8AC3E}">
        <p14:creationId xmlns:p14="http://schemas.microsoft.com/office/powerpoint/2010/main" val="4001550652"/>
      </p:ext>
    </p:extLst>
  </p:cSld>
  <p:clrMapOvr>
    <a:masterClrMapping/>
  </p:clrMapOvr>
  <p:extLst>
    <p:ext uri="{DCECCB84-F9BA-43D5-87BE-67443E8EF086}">
      <p15:sldGuideLst xmlns:p15="http://schemas.microsoft.com/office/powerpoint/2012/main">
        <p15:guide id="1" orient="horz" pos="4020">
          <p15:clr>
            <a:srgbClr val="FBAE40"/>
          </p15:clr>
        </p15:guide>
        <p15:guide id="2" pos="73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bout the authors x2">
    <p:spTree>
      <p:nvGrpSpPr>
        <p:cNvPr id="1" name=""/>
        <p:cNvGrpSpPr/>
        <p:nvPr/>
      </p:nvGrpSpPr>
      <p:grpSpPr>
        <a:xfrm>
          <a:off x="0" y="0"/>
          <a:ext cx="0" cy="0"/>
          <a:chOff x="0" y="0"/>
          <a:chExt cx="0" cy="0"/>
        </a:xfrm>
      </p:grpSpPr>
      <p:sp>
        <p:nvSpPr>
          <p:cNvPr id="44" name="TocTitle">
            <a:extLst>
              <a:ext uri="{FF2B5EF4-FFF2-40B4-BE49-F238E27FC236}">
                <a16:creationId xmlns:a16="http://schemas.microsoft.com/office/drawing/2014/main" id="{5BB4DE92-E1DF-4267-BF20-B91054124B1C}"/>
              </a:ext>
            </a:extLst>
          </p:cNvPr>
          <p:cNvSpPr txBox="1">
            <a:spLocks noGrp="1" noRot="1" noMove="1" noResize="1" noEditPoints="1" noAdjustHandles="1" noChangeArrowheads="1" noChangeShapeType="1"/>
          </p:cNvSpPr>
          <p:nvPr/>
        </p:nvSpPr>
        <p:spPr>
          <a:xfrm>
            <a:off x="288000" y="216000"/>
            <a:ext cx="11160000" cy="29028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tabLst>
                <a:tab pos="7081838" algn="l"/>
              </a:tabLst>
              <a:defRPr sz="3400" b="0" kern="1200">
                <a:solidFill>
                  <a:srgbClr val="1F3564"/>
                </a:solidFill>
                <a:latin typeface="Montserrat Medium" panose="00000600000000000000" pitchFamily="50" charset="0"/>
                <a:ea typeface="+mj-ea"/>
                <a:cs typeface="+mj-cs"/>
              </a:defRPr>
            </a:lvl1pPr>
          </a:lstStyle>
          <a:p>
            <a:r>
              <a:rPr lang="en-US" sz="2400" cap="all" baseline="0" dirty="0"/>
              <a:t>About the authors</a:t>
            </a:r>
          </a:p>
        </p:txBody>
      </p:sp>
      <p:cxnSp>
        <p:nvCxnSpPr>
          <p:cNvPr id="46" name="Connecteur droit 45">
            <a:extLst>
              <a:ext uri="{FF2B5EF4-FFF2-40B4-BE49-F238E27FC236}">
                <a16:creationId xmlns:a16="http://schemas.microsoft.com/office/drawing/2014/main" id="{97B67BF2-BD65-4407-BAA9-A5B6C0782A84}"/>
              </a:ext>
            </a:extLst>
          </p:cNvPr>
          <p:cNvCxnSpPr>
            <a:cxnSpLocks/>
          </p:cNvCxnSpPr>
          <p:nvPr/>
        </p:nvCxnSpPr>
        <p:spPr>
          <a:xfrm>
            <a:off x="11573733" y="6458708"/>
            <a:ext cx="0" cy="288000"/>
          </a:xfrm>
          <a:prstGeom prst="line">
            <a:avLst/>
          </a:prstGeom>
          <a:ln w="12700">
            <a:solidFill>
              <a:srgbClr val="7E8C8D"/>
            </a:solidFill>
          </a:ln>
        </p:spPr>
        <p:style>
          <a:lnRef idx="1">
            <a:schemeClr val="accent1"/>
          </a:lnRef>
          <a:fillRef idx="0">
            <a:schemeClr val="accent1"/>
          </a:fillRef>
          <a:effectRef idx="0">
            <a:schemeClr val="accent1"/>
          </a:effectRef>
          <a:fontRef idx="minor">
            <a:schemeClr val="tx1"/>
          </a:fontRef>
        </p:style>
      </p:cxnSp>
      <p:sp>
        <p:nvSpPr>
          <p:cNvPr id="47" name="Espace réservé du numéro de diapositive 5">
            <a:extLst>
              <a:ext uri="{FF2B5EF4-FFF2-40B4-BE49-F238E27FC236}">
                <a16:creationId xmlns:a16="http://schemas.microsoft.com/office/drawing/2014/main" id="{4C3DD0B9-1797-4EC5-86FB-7E28B86DC8CB}"/>
              </a:ext>
            </a:extLst>
          </p:cNvPr>
          <p:cNvSpPr>
            <a:spLocks noGrp="1"/>
          </p:cNvSpPr>
          <p:nvPr>
            <p:ph type="sldNum" sz="quarter" idx="11"/>
          </p:nvPr>
        </p:nvSpPr>
        <p:spPr>
          <a:xfrm>
            <a:off x="11693475" y="6420146"/>
            <a:ext cx="498525" cy="365125"/>
          </a:xfrm>
        </p:spPr>
        <p:txBody>
          <a:bodyPr/>
          <a:lstStyle>
            <a:lvl1pPr>
              <a:defRPr>
                <a:solidFill>
                  <a:schemeClr val="tx1"/>
                </a:solidFill>
              </a:defRPr>
            </a:lvl1pPr>
          </a:lstStyle>
          <a:p>
            <a:fld id="{CA7C7E00-0FB3-4106-B2EB-FB917B1FB2F5}" type="slidenum">
              <a:rPr lang="en-US" smtClean="0"/>
              <a:pPr/>
              <a:t>‹#›</a:t>
            </a:fld>
            <a:endParaRPr lang="en-US" dirty="0"/>
          </a:p>
        </p:txBody>
      </p:sp>
      <p:sp>
        <p:nvSpPr>
          <p:cNvPr id="48" name="Espace réservé du pied de page 4">
            <a:extLst>
              <a:ext uri="{FF2B5EF4-FFF2-40B4-BE49-F238E27FC236}">
                <a16:creationId xmlns:a16="http://schemas.microsoft.com/office/drawing/2014/main" id="{BAD4676C-7432-49E4-A185-A8EFDDF52EA4}"/>
              </a:ext>
            </a:extLst>
          </p:cNvPr>
          <p:cNvSpPr>
            <a:spLocks noGrp="1"/>
          </p:cNvSpPr>
          <p:nvPr>
            <p:ph type="ftr" sz="quarter" idx="10"/>
          </p:nvPr>
        </p:nvSpPr>
        <p:spPr>
          <a:xfrm>
            <a:off x="2686567" y="6469255"/>
            <a:ext cx="8821790" cy="266906"/>
          </a:xfrm>
        </p:spPr>
        <p:txBody>
          <a:bodyPr/>
          <a:lstStyle>
            <a:lvl1pPr>
              <a:defRPr>
                <a:solidFill>
                  <a:srgbClr val="7E8C8D"/>
                </a:solidFill>
              </a:defRPr>
            </a:lvl1pPr>
          </a:lstStyle>
          <a:p>
            <a:r>
              <a:rPr lang="en-US" dirty="0"/>
              <a:t>Title | www.yolegroup.com</a:t>
            </a:r>
          </a:p>
        </p:txBody>
      </p:sp>
      <p:pic>
        <p:nvPicPr>
          <p:cNvPr id="49" name="ShowToC">
            <a:hlinkClick r:id="rId2" action="ppaction://hlinksldjump"/>
            <a:extLst>
              <a:ext uri="{FF2B5EF4-FFF2-40B4-BE49-F238E27FC236}">
                <a16:creationId xmlns:a16="http://schemas.microsoft.com/office/drawing/2014/main" id="{071203B0-B9B4-4D83-9707-814246C620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04108" y="116409"/>
            <a:ext cx="360000" cy="360000"/>
          </a:xfrm>
          <a:prstGeom prst="rect">
            <a:avLst/>
          </a:prstGeom>
        </p:spPr>
      </p:pic>
      <p:sp>
        <p:nvSpPr>
          <p:cNvPr id="55" name="Espace réservé pour une image  3">
            <a:extLst>
              <a:ext uri="{FF2B5EF4-FFF2-40B4-BE49-F238E27FC236}">
                <a16:creationId xmlns:a16="http://schemas.microsoft.com/office/drawing/2014/main" id="{9A9926C8-3403-4DFA-BF65-0A08FEFE799C}"/>
              </a:ext>
            </a:extLst>
          </p:cNvPr>
          <p:cNvSpPr>
            <a:spLocks noGrp="1"/>
          </p:cNvSpPr>
          <p:nvPr>
            <p:ph type="pic" sz="quarter" idx="17"/>
          </p:nvPr>
        </p:nvSpPr>
        <p:spPr>
          <a:xfrm>
            <a:off x="360000" y="1008000"/>
            <a:ext cx="1260000" cy="1260000"/>
          </a:xfrm>
          <a:prstGeom prst="ellipse">
            <a:avLst/>
          </a:prstGeom>
          <a:solidFill>
            <a:srgbClr val="EBEBEB"/>
          </a:solidFill>
          <a:ln>
            <a:solidFill>
              <a:schemeClr val="bg1"/>
            </a:solidFill>
          </a:ln>
        </p:spPr>
        <p:txBody>
          <a:bodyPr/>
          <a:lstStyle/>
          <a:p>
            <a:r>
              <a:rPr lang="en-US" dirty="0"/>
              <a:t>Click icon to add picture</a:t>
            </a:r>
            <a:endParaRPr lang="fr-FR" dirty="0"/>
          </a:p>
        </p:txBody>
      </p:sp>
      <p:sp>
        <p:nvSpPr>
          <p:cNvPr id="56" name="Espace réservé du texte 7">
            <a:extLst>
              <a:ext uri="{FF2B5EF4-FFF2-40B4-BE49-F238E27FC236}">
                <a16:creationId xmlns:a16="http://schemas.microsoft.com/office/drawing/2014/main" id="{C45CFC3A-1631-4D46-8F65-4A1CA2637139}"/>
              </a:ext>
            </a:extLst>
          </p:cNvPr>
          <p:cNvSpPr>
            <a:spLocks noGrp="1"/>
          </p:cNvSpPr>
          <p:nvPr>
            <p:ph type="body" sz="quarter" idx="22" hasCustomPrompt="1"/>
          </p:nvPr>
        </p:nvSpPr>
        <p:spPr>
          <a:xfrm>
            <a:off x="1821110" y="1008000"/>
            <a:ext cx="3960000" cy="266905"/>
          </a:xfrm>
        </p:spPr>
        <p:txBody>
          <a:bodyPr anchor="ctr">
            <a:noAutofit/>
          </a:bodyPr>
          <a:lstStyle>
            <a:lvl1pPr algn="l">
              <a:defRPr sz="1600">
                <a:solidFill>
                  <a:schemeClr val="bg2"/>
                </a:solidFill>
              </a:defRPr>
            </a:lvl1pPr>
          </a:lstStyle>
          <a:p>
            <a:pPr lvl="0"/>
            <a:r>
              <a:rPr lang="en-US" dirty="0"/>
              <a:t>Name and job title of the author</a:t>
            </a:r>
          </a:p>
        </p:txBody>
      </p:sp>
      <p:cxnSp>
        <p:nvCxnSpPr>
          <p:cNvPr id="57" name="Connecteur droit 56">
            <a:extLst>
              <a:ext uri="{FF2B5EF4-FFF2-40B4-BE49-F238E27FC236}">
                <a16:creationId xmlns:a16="http://schemas.microsoft.com/office/drawing/2014/main" id="{B6BF5E98-7F36-4EE9-8D39-E4839E3F24FE}"/>
              </a:ext>
            </a:extLst>
          </p:cNvPr>
          <p:cNvCxnSpPr>
            <a:cxnSpLocks/>
          </p:cNvCxnSpPr>
          <p:nvPr/>
        </p:nvCxnSpPr>
        <p:spPr>
          <a:xfrm>
            <a:off x="1821110" y="1346704"/>
            <a:ext cx="1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Espace réservé du texte 7">
            <a:extLst>
              <a:ext uri="{FF2B5EF4-FFF2-40B4-BE49-F238E27FC236}">
                <a16:creationId xmlns:a16="http://schemas.microsoft.com/office/drawing/2014/main" id="{49250358-EA75-4108-BC36-7692DA00D394}"/>
              </a:ext>
            </a:extLst>
          </p:cNvPr>
          <p:cNvSpPr>
            <a:spLocks noGrp="1"/>
          </p:cNvSpPr>
          <p:nvPr>
            <p:ph type="body" sz="quarter" idx="29" hasCustomPrompt="1"/>
          </p:nvPr>
        </p:nvSpPr>
        <p:spPr>
          <a:xfrm>
            <a:off x="1821110" y="1435342"/>
            <a:ext cx="3960000" cy="4680000"/>
          </a:xfrm>
        </p:spPr>
        <p:txBody>
          <a:bodyPr anchor="t">
            <a:normAutofit/>
          </a:bodyPr>
          <a:lstStyle>
            <a:lvl1pPr algn="l">
              <a:defRPr sz="1200"/>
            </a:lvl1pPr>
          </a:lstStyle>
          <a:p>
            <a:pPr lvl="0"/>
            <a:r>
              <a:rPr lang="en-US"/>
              <a:t>Biography &amp; contact</a:t>
            </a:r>
            <a:endParaRPr lang="en-US" dirty="0"/>
          </a:p>
        </p:txBody>
      </p:sp>
      <p:cxnSp>
        <p:nvCxnSpPr>
          <p:cNvPr id="18" name="Connecteur droit 17">
            <a:extLst>
              <a:ext uri="{FF2B5EF4-FFF2-40B4-BE49-F238E27FC236}">
                <a16:creationId xmlns:a16="http://schemas.microsoft.com/office/drawing/2014/main" id="{0FF7A6AD-7905-4B8D-A407-A214D0A29DFA}"/>
              </a:ext>
            </a:extLst>
          </p:cNvPr>
          <p:cNvCxnSpPr/>
          <p:nvPr/>
        </p:nvCxnSpPr>
        <p:spPr>
          <a:xfrm>
            <a:off x="288000" y="669847"/>
            <a:ext cx="14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Espace réservé pour une image  3">
            <a:extLst>
              <a:ext uri="{FF2B5EF4-FFF2-40B4-BE49-F238E27FC236}">
                <a16:creationId xmlns:a16="http://schemas.microsoft.com/office/drawing/2014/main" id="{D86341DF-7C71-430A-9CE4-1C1F68CC15F8}"/>
              </a:ext>
            </a:extLst>
          </p:cNvPr>
          <p:cNvSpPr>
            <a:spLocks noGrp="1"/>
          </p:cNvSpPr>
          <p:nvPr>
            <p:ph type="pic" sz="quarter" idx="30"/>
          </p:nvPr>
        </p:nvSpPr>
        <p:spPr>
          <a:xfrm>
            <a:off x="6282998" y="1008000"/>
            <a:ext cx="1260000" cy="1260000"/>
          </a:xfrm>
          <a:prstGeom prst="ellipse">
            <a:avLst/>
          </a:prstGeom>
          <a:solidFill>
            <a:srgbClr val="EBEBEB"/>
          </a:solidFill>
          <a:ln>
            <a:solidFill>
              <a:schemeClr val="bg1"/>
            </a:solidFill>
          </a:ln>
        </p:spPr>
        <p:txBody>
          <a:bodyPr/>
          <a:lstStyle/>
          <a:p>
            <a:r>
              <a:rPr lang="en-US" dirty="0"/>
              <a:t>Click icon to add picture</a:t>
            </a:r>
            <a:endParaRPr lang="fr-FR" dirty="0"/>
          </a:p>
        </p:txBody>
      </p:sp>
      <p:sp>
        <p:nvSpPr>
          <p:cNvPr id="20" name="Espace réservé du texte 7">
            <a:extLst>
              <a:ext uri="{FF2B5EF4-FFF2-40B4-BE49-F238E27FC236}">
                <a16:creationId xmlns:a16="http://schemas.microsoft.com/office/drawing/2014/main" id="{BEFC90AD-CB8F-44E9-8C96-A3B22C5C1125}"/>
              </a:ext>
            </a:extLst>
          </p:cNvPr>
          <p:cNvSpPr>
            <a:spLocks noGrp="1"/>
          </p:cNvSpPr>
          <p:nvPr>
            <p:ph type="body" sz="quarter" idx="31" hasCustomPrompt="1"/>
          </p:nvPr>
        </p:nvSpPr>
        <p:spPr>
          <a:xfrm>
            <a:off x="7744108" y="1008000"/>
            <a:ext cx="3960000" cy="266905"/>
          </a:xfrm>
        </p:spPr>
        <p:txBody>
          <a:bodyPr anchor="ctr">
            <a:noAutofit/>
          </a:bodyPr>
          <a:lstStyle>
            <a:lvl1pPr algn="l">
              <a:defRPr sz="1600">
                <a:solidFill>
                  <a:schemeClr val="bg2"/>
                </a:solidFill>
              </a:defRPr>
            </a:lvl1pPr>
          </a:lstStyle>
          <a:p>
            <a:pPr lvl="0"/>
            <a:r>
              <a:rPr lang="en-US" dirty="0"/>
              <a:t>Name and job title of the author</a:t>
            </a:r>
          </a:p>
        </p:txBody>
      </p:sp>
      <p:cxnSp>
        <p:nvCxnSpPr>
          <p:cNvPr id="21" name="Connecteur droit 20">
            <a:extLst>
              <a:ext uri="{FF2B5EF4-FFF2-40B4-BE49-F238E27FC236}">
                <a16:creationId xmlns:a16="http://schemas.microsoft.com/office/drawing/2014/main" id="{99661B6C-EDB7-466B-A3B3-D79454612A9D}"/>
              </a:ext>
            </a:extLst>
          </p:cNvPr>
          <p:cNvCxnSpPr>
            <a:cxnSpLocks/>
          </p:cNvCxnSpPr>
          <p:nvPr/>
        </p:nvCxnSpPr>
        <p:spPr>
          <a:xfrm>
            <a:off x="7744108" y="1346704"/>
            <a:ext cx="1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7">
            <a:extLst>
              <a:ext uri="{FF2B5EF4-FFF2-40B4-BE49-F238E27FC236}">
                <a16:creationId xmlns:a16="http://schemas.microsoft.com/office/drawing/2014/main" id="{1E89F679-ACF8-4C24-A331-CE0A55745DDB}"/>
              </a:ext>
            </a:extLst>
          </p:cNvPr>
          <p:cNvSpPr>
            <a:spLocks noGrp="1"/>
          </p:cNvSpPr>
          <p:nvPr>
            <p:ph type="body" sz="quarter" idx="32" hasCustomPrompt="1"/>
          </p:nvPr>
        </p:nvSpPr>
        <p:spPr>
          <a:xfrm>
            <a:off x="7744108" y="1435342"/>
            <a:ext cx="3960000" cy="4680000"/>
          </a:xfrm>
        </p:spPr>
        <p:txBody>
          <a:bodyPr anchor="t">
            <a:normAutofit/>
          </a:bodyPr>
          <a:lstStyle>
            <a:lvl1pPr algn="l">
              <a:defRPr sz="1200"/>
            </a:lvl1pPr>
          </a:lstStyle>
          <a:p>
            <a:pPr lvl="0"/>
            <a:r>
              <a:rPr lang="en-US"/>
              <a:t>Biography &amp; contact</a:t>
            </a:r>
            <a:endParaRPr lang="en-US" dirty="0"/>
          </a:p>
        </p:txBody>
      </p:sp>
      <p:pic>
        <p:nvPicPr>
          <p:cNvPr id="23" name="Picture 22" descr="Icon&#10;&#10;Description automatically generated">
            <a:extLst>
              <a:ext uri="{FF2B5EF4-FFF2-40B4-BE49-F238E27FC236}">
                <a16:creationId xmlns:a16="http://schemas.microsoft.com/office/drawing/2014/main" id="{4A17075C-8CA3-4198-BD0E-B77FC5B5E25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2205" y="6400869"/>
            <a:ext cx="943432" cy="338063"/>
          </a:xfrm>
          <a:prstGeom prst="rect">
            <a:avLst/>
          </a:prstGeom>
        </p:spPr>
      </p:pic>
    </p:spTree>
    <p:extLst>
      <p:ext uri="{BB962C8B-B14F-4D97-AF65-F5344CB8AC3E}">
        <p14:creationId xmlns:p14="http://schemas.microsoft.com/office/powerpoint/2010/main" val="2531724610"/>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bout the authors x3">
    <p:spTree>
      <p:nvGrpSpPr>
        <p:cNvPr id="1" name=""/>
        <p:cNvGrpSpPr/>
        <p:nvPr/>
      </p:nvGrpSpPr>
      <p:grpSpPr>
        <a:xfrm>
          <a:off x="0" y="0"/>
          <a:ext cx="0" cy="0"/>
          <a:chOff x="0" y="0"/>
          <a:chExt cx="0" cy="0"/>
        </a:xfrm>
      </p:grpSpPr>
      <p:sp>
        <p:nvSpPr>
          <p:cNvPr id="44" name="TocTitle">
            <a:extLst>
              <a:ext uri="{FF2B5EF4-FFF2-40B4-BE49-F238E27FC236}">
                <a16:creationId xmlns:a16="http://schemas.microsoft.com/office/drawing/2014/main" id="{5BB4DE92-E1DF-4267-BF20-B91054124B1C}"/>
              </a:ext>
            </a:extLst>
          </p:cNvPr>
          <p:cNvSpPr txBox="1">
            <a:spLocks noGrp="1" noRot="1" noMove="1" noResize="1" noEditPoints="1" noAdjustHandles="1" noChangeArrowheads="1" noChangeShapeType="1"/>
          </p:cNvSpPr>
          <p:nvPr/>
        </p:nvSpPr>
        <p:spPr>
          <a:xfrm>
            <a:off x="288000" y="216000"/>
            <a:ext cx="11160000" cy="29028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tabLst>
                <a:tab pos="7081838" algn="l"/>
              </a:tabLst>
              <a:defRPr sz="3400" b="0" kern="1200">
                <a:solidFill>
                  <a:srgbClr val="1F3564"/>
                </a:solidFill>
                <a:latin typeface="Montserrat Medium" panose="00000600000000000000" pitchFamily="50" charset="0"/>
                <a:ea typeface="+mj-ea"/>
                <a:cs typeface="+mj-cs"/>
              </a:defRPr>
            </a:lvl1pPr>
          </a:lstStyle>
          <a:p>
            <a:r>
              <a:rPr lang="en-US" sz="2400" cap="all" baseline="0" dirty="0"/>
              <a:t>About the authors</a:t>
            </a:r>
          </a:p>
        </p:txBody>
      </p:sp>
      <p:cxnSp>
        <p:nvCxnSpPr>
          <p:cNvPr id="46" name="Connecteur droit 45">
            <a:extLst>
              <a:ext uri="{FF2B5EF4-FFF2-40B4-BE49-F238E27FC236}">
                <a16:creationId xmlns:a16="http://schemas.microsoft.com/office/drawing/2014/main" id="{97B67BF2-BD65-4407-BAA9-A5B6C0782A84}"/>
              </a:ext>
            </a:extLst>
          </p:cNvPr>
          <p:cNvCxnSpPr>
            <a:cxnSpLocks/>
          </p:cNvCxnSpPr>
          <p:nvPr/>
        </p:nvCxnSpPr>
        <p:spPr>
          <a:xfrm>
            <a:off x="11573733" y="6458708"/>
            <a:ext cx="0" cy="288000"/>
          </a:xfrm>
          <a:prstGeom prst="line">
            <a:avLst/>
          </a:prstGeom>
          <a:ln w="12700">
            <a:solidFill>
              <a:srgbClr val="7E8C8D"/>
            </a:solidFill>
          </a:ln>
        </p:spPr>
        <p:style>
          <a:lnRef idx="1">
            <a:schemeClr val="accent1"/>
          </a:lnRef>
          <a:fillRef idx="0">
            <a:schemeClr val="accent1"/>
          </a:fillRef>
          <a:effectRef idx="0">
            <a:schemeClr val="accent1"/>
          </a:effectRef>
          <a:fontRef idx="minor">
            <a:schemeClr val="tx1"/>
          </a:fontRef>
        </p:style>
      </p:cxnSp>
      <p:sp>
        <p:nvSpPr>
          <p:cNvPr id="47" name="Espace réservé du numéro de diapositive 5">
            <a:extLst>
              <a:ext uri="{FF2B5EF4-FFF2-40B4-BE49-F238E27FC236}">
                <a16:creationId xmlns:a16="http://schemas.microsoft.com/office/drawing/2014/main" id="{4C3DD0B9-1797-4EC5-86FB-7E28B86DC8CB}"/>
              </a:ext>
            </a:extLst>
          </p:cNvPr>
          <p:cNvSpPr>
            <a:spLocks noGrp="1"/>
          </p:cNvSpPr>
          <p:nvPr>
            <p:ph type="sldNum" sz="quarter" idx="11"/>
          </p:nvPr>
        </p:nvSpPr>
        <p:spPr>
          <a:xfrm>
            <a:off x="11693475" y="6420146"/>
            <a:ext cx="498525" cy="365125"/>
          </a:xfrm>
        </p:spPr>
        <p:txBody>
          <a:bodyPr/>
          <a:lstStyle>
            <a:lvl1pPr>
              <a:defRPr>
                <a:solidFill>
                  <a:schemeClr val="tx1"/>
                </a:solidFill>
              </a:defRPr>
            </a:lvl1pPr>
          </a:lstStyle>
          <a:p>
            <a:fld id="{CA7C7E00-0FB3-4106-B2EB-FB917B1FB2F5}" type="slidenum">
              <a:rPr lang="en-US" smtClean="0"/>
              <a:pPr/>
              <a:t>‹#›</a:t>
            </a:fld>
            <a:endParaRPr lang="en-US" dirty="0"/>
          </a:p>
        </p:txBody>
      </p:sp>
      <p:sp>
        <p:nvSpPr>
          <p:cNvPr id="48" name="Espace réservé du pied de page 4">
            <a:extLst>
              <a:ext uri="{FF2B5EF4-FFF2-40B4-BE49-F238E27FC236}">
                <a16:creationId xmlns:a16="http://schemas.microsoft.com/office/drawing/2014/main" id="{BAD4676C-7432-49E4-A185-A8EFDDF52EA4}"/>
              </a:ext>
            </a:extLst>
          </p:cNvPr>
          <p:cNvSpPr>
            <a:spLocks noGrp="1"/>
          </p:cNvSpPr>
          <p:nvPr>
            <p:ph type="ftr" sz="quarter" idx="10"/>
          </p:nvPr>
        </p:nvSpPr>
        <p:spPr>
          <a:xfrm>
            <a:off x="2686567" y="6469255"/>
            <a:ext cx="8821790" cy="266906"/>
          </a:xfrm>
        </p:spPr>
        <p:txBody>
          <a:bodyPr/>
          <a:lstStyle>
            <a:lvl1pPr>
              <a:defRPr>
                <a:solidFill>
                  <a:srgbClr val="7E8C8D"/>
                </a:solidFill>
              </a:defRPr>
            </a:lvl1pPr>
          </a:lstStyle>
          <a:p>
            <a:r>
              <a:rPr lang="en-US" dirty="0"/>
              <a:t>Title | www.yolegroup.com</a:t>
            </a:r>
          </a:p>
        </p:txBody>
      </p:sp>
      <p:pic>
        <p:nvPicPr>
          <p:cNvPr id="49" name="ShowToC">
            <a:hlinkClick r:id="rId2" action="ppaction://hlinksldjump"/>
            <a:extLst>
              <a:ext uri="{FF2B5EF4-FFF2-40B4-BE49-F238E27FC236}">
                <a16:creationId xmlns:a16="http://schemas.microsoft.com/office/drawing/2014/main" id="{071203B0-B9B4-4D83-9707-814246C620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04108" y="116409"/>
            <a:ext cx="360000" cy="360000"/>
          </a:xfrm>
          <a:prstGeom prst="rect">
            <a:avLst/>
          </a:prstGeom>
        </p:spPr>
      </p:pic>
      <p:sp>
        <p:nvSpPr>
          <p:cNvPr id="55" name="Espace réservé pour une image  3">
            <a:extLst>
              <a:ext uri="{FF2B5EF4-FFF2-40B4-BE49-F238E27FC236}">
                <a16:creationId xmlns:a16="http://schemas.microsoft.com/office/drawing/2014/main" id="{9A9926C8-3403-4DFA-BF65-0A08FEFE799C}"/>
              </a:ext>
            </a:extLst>
          </p:cNvPr>
          <p:cNvSpPr>
            <a:spLocks noGrp="1"/>
          </p:cNvSpPr>
          <p:nvPr>
            <p:ph type="pic" sz="quarter" idx="17"/>
          </p:nvPr>
        </p:nvSpPr>
        <p:spPr>
          <a:xfrm>
            <a:off x="360000" y="1008000"/>
            <a:ext cx="1260000" cy="1260000"/>
          </a:xfrm>
          <a:prstGeom prst="ellipse">
            <a:avLst/>
          </a:prstGeom>
          <a:solidFill>
            <a:srgbClr val="EBEBEB"/>
          </a:solidFill>
          <a:ln>
            <a:solidFill>
              <a:schemeClr val="bg1"/>
            </a:solidFill>
          </a:ln>
        </p:spPr>
        <p:txBody>
          <a:bodyPr/>
          <a:lstStyle/>
          <a:p>
            <a:r>
              <a:rPr lang="en-US" dirty="0"/>
              <a:t>Click icon to add picture</a:t>
            </a:r>
            <a:endParaRPr lang="fr-FR" dirty="0"/>
          </a:p>
        </p:txBody>
      </p:sp>
      <p:sp>
        <p:nvSpPr>
          <p:cNvPr id="56" name="Espace réservé du texte 7">
            <a:extLst>
              <a:ext uri="{FF2B5EF4-FFF2-40B4-BE49-F238E27FC236}">
                <a16:creationId xmlns:a16="http://schemas.microsoft.com/office/drawing/2014/main" id="{C45CFC3A-1631-4D46-8F65-4A1CA2637139}"/>
              </a:ext>
            </a:extLst>
          </p:cNvPr>
          <p:cNvSpPr>
            <a:spLocks noGrp="1"/>
          </p:cNvSpPr>
          <p:nvPr>
            <p:ph type="body" sz="quarter" idx="22" hasCustomPrompt="1"/>
          </p:nvPr>
        </p:nvSpPr>
        <p:spPr>
          <a:xfrm>
            <a:off x="1821109" y="1008000"/>
            <a:ext cx="9882997" cy="266905"/>
          </a:xfrm>
        </p:spPr>
        <p:txBody>
          <a:bodyPr anchor="ctr">
            <a:noAutofit/>
          </a:bodyPr>
          <a:lstStyle>
            <a:lvl1pPr algn="l">
              <a:lnSpc>
                <a:spcPct val="100000"/>
              </a:lnSpc>
              <a:spcBef>
                <a:spcPts val="500"/>
              </a:spcBef>
              <a:spcAft>
                <a:spcPts val="300"/>
              </a:spcAft>
              <a:defRPr sz="1600">
                <a:solidFill>
                  <a:schemeClr val="bg2"/>
                </a:solidFill>
              </a:defRPr>
            </a:lvl1pPr>
          </a:lstStyle>
          <a:p>
            <a:pPr lvl="0"/>
            <a:r>
              <a:rPr lang="en-US" dirty="0"/>
              <a:t>Name and job title of the author</a:t>
            </a:r>
          </a:p>
        </p:txBody>
      </p:sp>
      <p:cxnSp>
        <p:nvCxnSpPr>
          <p:cNvPr id="57" name="Connecteur droit 56">
            <a:extLst>
              <a:ext uri="{FF2B5EF4-FFF2-40B4-BE49-F238E27FC236}">
                <a16:creationId xmlns:a16="http://schemas.microsoft.com/office/drawing/2014/main" id="{B6BF5E98-7F36-4EE9-8D39-E4839E3F24FE}"/>
              </a:ext>
            </a:extLst>
          </p:cNvPr>
          <p:cNvCxnSpPr>
            <a:cxnSpLocks/>
          </p:cNvCxnSpPr>
          <p:nvPr/>
        </p:nvCxnSpPr>
        <p:spPr>
          <a:xfrm>
            <a:off x="1821110" y="1346704"/>
            <a:ext cx="1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Espace réservé du texte 7">
            <a:extLst>
              <a:ext uri="{FF2B5EF4-FFF2-40B4-BE49-F238E27FC236}">
                <a16:creationId xmlns:a16="http://schemas.microsoft.com/office/drawing/2014/main" id="{49250358-EA75-4108-BC36-7692DA00D394}"/>
              </a:ext>
            </a:extLst>
          </p:cNvPr>
          <p:cNvSpPr>
            <a:spLocks noGrp="1"/>
          </p:cNvSpPr>
          <p:nvPr>
            <p:ph type="body" sz="quarter" idx="29" hasCustomPrompt="1"/>
          </p:nvPr>
        </p:nvSpPr>
        <p:spPr>
          <a:xfrm>
            <a:off x="1821109" y="1435342"/>
            <a:ext cx="9882997" cy="1116000"/>
          </a:xfrm>
        </p:spPr>
        <p:txBody>
          <a:bodyPr anchor="t">
            <a:normAutofit/>
          </a:bodyPr>
          <a:lstStyle>
            <a:lvl1pPr algn="l">
              <a:lnSpc>
                <a:spcPct val="100000"/>
              </a:lnSpc>
              <a:spcBef>
                <a:spcPts val="500"/>
              </a:spcBef>
              <a:spcAft>
                <a:spcPts val="300"/>
              </a:spcAft>
              <a:defRPr sz="1000"/>
            </a:lvl1pPr>
          </a:lstStyle>
          <a:p>
            <a:pPr lvl="0"/>
            <a:r>
              <a:rPr lang="en-US"/>
              <a:t>Biography &amp; contact</a:t>
            </a:r>
            <a:endParaRPr lang="en-US" dirty="0"/>
          </a:p>
        </p:txBody>
      </p:sp>
      <p:cxnSp>
        <p:nvCxnSpPr>
          <p:cNvPr id="18" name="Connecteur droit 17">
            <a:extLst>
              <a:ext uri="{FF2B5EF4-FFF2-40B4-BE49-F238E27FC236}">
                <a16:creationId xmlns:a16="http://schemas.microsoft.com/office/drawing/2014/main" id="{0FF7A6AD-7905-4B8D-A407-A214D0A29DFA}"/>
              </a:ext>
            </a:extLst>
          </p:cNvPr>
          <p:cNvCxnSpPr/>
          <p:nvPr/>
        </p:nvCxnSpPr>
        <p:spPr>
          <a:xfrm>
            <a:off x="288000" y="669847"/>
            <a:ext cx="14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Espace réservé pour une image  3">
            <a:extLst>
              <a:ext uri="{FF2B5EF4-FFF2-40B4-BE49-F238E27FC236}">
                <a16:creationId xmlns:a16="http://schemas.microsoft.com/office/drawing/2014/main" id="{966E24F4-47DE-421F-98A4-EA499D4F0235}"/>
              </a:ext>
            </a:extLst>
          </p:cNvPr>
          <p:cNvSpPr>
            <a:spLocks noGrp="1"/>
          </p:cNvSpPr>
          <p:nvPr>
            <p:ph type="pic" sz="quarter" idx="30"/>
          </p:nvPr>
        </p:nvSpPr>
        <p:spPr>
          <a:xfrm>
            <a:off x="363745" y="2814417"/>
            <a:ext cx="1260000" cy="1260000"/>
          </a:xfrm>
          <a:prstGeom prst="ellipse">
            <a:avLst/>
          </a:prstGeom>
          <a:solidFill>
            <a:srgbClr val="EBEBEB"/>
          </a:solidFill>
          <a:ln>
            <a:solidFill>
              <a:schemeClr val="bg1"/>
            </a:solidFill>
          </a:ln>
        </p:spPr>
        <p:txBody>
          <a:bodyPr/>
          <a:lstStyle/>
          <a:p>
            <a:r>
              <a:rPr lang="en-US" dirty="0"/>
              <a:t>Click icon to add picture</a:t>
            </a:r>
            <a:endParaRPr lang="fr-FR" dirty="0"/>
          </a:p>
        </p:txBody>
      </p:sp>
      <p:sp>
        <p:nvSpPr>
          <p:cNvPr id="24" name="Espace réservé du texte 7">
            <a:extLst>
              <a:ext uri="{FF2B5EF4-FFF2-40B4-BE49-F238E27FC236}">
                <a16:creationId xmlns:a16="http://schemas.microsoft.com/office/drawing/2014/main" id="{2DB7A262-7180-4180-A61A-7DA118164402}"/>
              </a:ext>
            </a:extLst>
          </p:cNvPr>
          <p:cNvSpPr>
            <a:spLocks noGrp="1"/>
          </p:cNvSpPr>
          <p:nvPr>
            <p:ph type="body" sz="quarter" idx="31" hasCustomPrompt="1"/>
          </p:nvPr>
        </p:nvSpPr>
        <p:spPr>
          <a:xfrm>
            <a:off x="1824854" y="2814417"/>
            <a:ext cx="9882997" cy="266905"/>
          </a:xfrm>
        </p:spPr>
        <p:txBody>
          <a:bodyPr anchor="ctr">
            <a:noAutofit/>
          </a:bodyPr>
          <a:lstStyle>
            <a:lvl1pPr algn="l">
              <a:lnSpc>
                <a:spcPct val="100000"/>
              </a:lnSpc>
              <a:spcBef>
                <a:spcPts val="500"/>
              </a:spcBef>
              <a:spcAft>
                <a:spcPts val="300"/>
              </a:spcAft>
              <a:defRPr sz="1600">
                <a:solidFill>
                  <a:schemeClr val="bg2"/>
                </a:solidFill>
              </a:defRPr>
            </a:lvl1pPr>
          </a:lstStyle>
          <a:p>
            <a:pPr lvl="0"/>
            <a:r>
              <a:rPr lang="en-US" dirty="0"/>
              <a:t>Name and job title of the author</a:t>
            </a:r>
          </a:p>
        </p:txBody>
      </p:sp>
      <p:cxnSp>
        <p:nvCxnSpPr>
          <p:cNvPr id="25" name="Connecteur droit 24">
            <a:extLst>
              <a:ext uri="{FF2B5EF4-FFF2-40B4-BE49-F238E27FC236}">
                <a16:creationId xmlns:a16="http://schemas.microsoft.com/office/drawing/2014/main" id="{AF175F74-E408-4E47-BC66-E517A2A70706}"/>
              </a:ext>
            </a:extLst>
          </p:cNvPr>
          <p:cNvCxnSpPr>
            <a:cxnSpLocks/>
          </p:cNvCxnSpPr>
          <p:nvPr/>
        </p:nvCxnSpPr>
        <p:spPr>
          <a:xfrm>
            <a:off x="1824855" y="3153121"/>
            <a:ext cx="1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Espace réservé du texte 7">
            <a:extLst>
              <a:ext uri="{FF2B5EF4-FFF2-40B4-BE49-F238E27FC236}">
                <a16:creationId xmlns:a16="http://schemas.microsoft.com/office/drawing/2014/main" id="{2B0A3CA8-2D1F-4E40-9E26-AE4995956957}"/>
              </a:ext>
            </a:extLst>
          </p:cNvPr>
          <p:cNvSpPr>
            <a:spLocks noGrp="1"/>
          </p:cNvSpPr>
          <p:nvPr>
            <p:ph type="body" sz="quarter" idx="32" hasCustomPrompt="1"/>
          </p:nvPr>
        </p:nvSpPr>
        <p:spPr>
          <a:xfrm>
            <a:off x="1824854" y="3241759"/>
            <a:ext cx="9882997" cy="1116000"/>
          </a:xfrm>
        </p:spPr>
        <p:txBody>
          <a:bodyPr anchor="t">
            <a:normAutofit/>
          </a:bodyPr>
          <a:lstStyle>
            <a:lvl1pPr algn="l">
              <a:lnSpc>
                <a:spcPct val="100000"/>
              </a:lnSpc>
              <a:spcBef>
                <a:spcPts val="500"/>
              </a:spcBef>
              <a:spcAft>
                <a:spcPts val="300"/>
              </a:spcAft>
              <a:defRPr sz="1000"/>
            </a:lvl1pPr>
          </a:lstStyle>
          <a:p>
            <a:pPr lvl="0"/>
            <a:r>
              <a:rPr lang="en-US"/>
              <a:t>Biography &amp; contact</a:t>
            </a:r>
            <a:endParaRPr lang="en-US" dirty="0"/>
          </a:p>
        </p:txBody>
      </p:sp>
      <p:sp>
        <p:nvSpPr>
          <p:cNvPr id="31" name="Espace réservé pour une image  3">
            <a:extLst>
              <a:ext uri="{FF2B5EF4-FFF2-40B4-BE49-F238E27FC236}">
                <a16:creationId xmlns:a16="http://schemas.microsoft.com/office/drawing/2014/main" id="{615C620D-CC36-4168-B832-FCC2C99949ED}"/>
              </a:ext>
            </a:extLst>
          </p:cNvPr>
          <p:cNvSpPr>
            <a:spLocks noGrp="1"/>
          </p:cNvSpPr>
          <p:nvPr>
            <p:ph type="pic" sz="quarter" idx="33"/>
          </p:nvPr>
        </p:nvSpPr>
        <p:spPr>
          <a:xfrm>
            <a:off x="360000" y="4636619"/>
            <a:ext cx="1260000" cy="1260000"/>
          </a:xfrm>
          <a:prstGeom prst="ellipse">
            <a:avLst/>
          </a:prstGeom>
          <a:solidFill>
            <a:srgbClr val="EBEBEB"/>
          </a:solidFill>
          <a:ln>
            <a:solidFill>
              <a:schemeClr val="bg1"/>
            </a:solidFill>
          </a:ln>
        </p:spPr>
        <p:txBody>
          <a:bodyPr/>
          <a:lstStyle/>
          <a:p>
            <a:r>
              <a:rPr lang="en-US" dirty="0"/>
              <a:t>Click icon to add picture</a:t>
            </a:r>
            <a:endParaRPr lang="fr-FR" dirty="0"/>
          </a:p>
        </p:txBody>
      </p:sp>
      <p:sp>
        <p:nvSpPr>
          <p:cNvPr id="32" name="Espace réservé du texte 7">
            <a:extLst>
              <a:ext uri="{FF2B5EF4-FFF2-40B4-BE49-F238E27FC236}">
                <a16:creationId xmlns:a16="http://schemas.microsoft.com/office/drawing/2014/main" id="{11B34FAE-42AB-4AA4-8C2D-680E636D2785}"/>
              </a:ext>
            </a:extLst>
          </p:cNvPr>
          <p:cNvSpPr>
            <a:spLocks noGrp="1"/>
          </p:cNvSpPr>
          <p:nvPr>
            <p:ph type="body" sz="quarter" idx="34" hasCustomPrompt="1"/>
          </p:nvPr>
        </p:nvSpPr>
        <p:spPr>
          <a:xfrm>
            <a:off x="1821109" y="4636619"/>
            <a:ext cx="9882997" cy="266905"/>
          </a:xfrm>
        </p:spPr>
        <p:txBody>
          <a:bodyPr anchor="ctr">
            <a:noAutofit/>
          </a:bodyPr>
          <a:lstStyle>
            <a:lvl1pPr algn="l">
              <a:lnSpc>
                <a:spcPct val="100000"/>
              </a:lnSpc>
              <a:spcBef>
                <a:spcPts val="500"/>
              </a:spcBef>
              <a:spcAft>
                <a:spcPts val="300"/>
              </a:spcAft>
              <a:defRPr sz="1600">
                <a:solidFill>
                  <a:schemeClr val="bg2"/>
                </a:solidFill>
              </a:defRPr>
            </a:lvl1pPr>
          </a:lstStyle>
          <a:p>
            <a:pPr lvl="0"/>
            <a:r>
              <a:rPr lang="en-US" dirty="0"/>
              <a:t>Name and job title of the author</a:t>
            </a:r>
          </a:p>
        </p:txBody>
      </p:sp>
      <p:cxnSp>
        <p:nvCxnSpPr>
          <p:cNvPr id="33" name="Connecteur droit 32">
            <a:extLst>
              <a:ext uri="{FF2B5EF4-FFF2-40B4-BE49-F238E27FC236}">
                <a16:creationId xmlns:a16="http://schemas.microsoft.com/office/drawing/2014/main" id="{F273A315-73E6-4E05-8446-7125B25A6C95}"/>
              </a:ext>
            </a:extLst>
          </p:cNvPr>
          <p:cNvCxnSpPr>
            <a:cxnSpLocks/>
          </p:cNvCxnSpPr>
          <p:nvPr/>
        </p:nvCxnSpPr>
        <p:spPr>
          <a:xfrm>
            <a:off x="1821110" y="4975323"/>
            <a:ext cx="1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du texte 7">
            <a:extLst>
              <a:ext uri="{FF2B5EF4-FFF2-40B4-BE49-F238E27FC236}">
                <a16:creationId xmlns:a16="http://schemas.microsoft.com/office/drawing/2014/main" id="{495416D0-74D4-4E8A-AFE7-006A4005E0F7}"/>
              </a:ext>
            </a:extLst>
          </p:cNvPr>
          <p:cNvSpPr>
            <a:spLocks noGrp="1"/>
          </p:cNvSpPr>
          <p:nvPr>
            <p:ph type="body" sz="quarter" idx="35" hasCustomPrompt="1"/>
          </p:nvPr>
        </p:nvSpPr>
        <p:spPr>
          <a:xfrm>
            <a:off x="1821109" y="5063961"/>
            <a:ext cx="9882997" cy="1116000"/>
          </a:xfrm>
        </p:spPr>
        <p:txBody>
          <a:bodyPr anchor="t">
            <a:normAutofit/>
          </a:bodyPr>
          <a:lstStyle>
            <a:lvl1pPr algn="l">
              <a:lnSpc>
                <a:spcPct val="100000"/>
              </a:lnSpc>
              <a:spcBef>
                <a:spcPts val="500"/>
              </a:spcBef>
              <a:spcAft>
                <a:spcPts val="300"/>
              </a:spcAft>
              <a:defRPr sz="1000"/>
            </a:lvl1pPr>
          </a:lstStyle>
          <a:p>
            <a:pPr lvl="0"/>
            <a:r>
              <a:rPr lang="en-US"/>
              <a:t>Biography &amp; contact</a:t>
            </a:r>
            <a:endParaRPr lang="en-US" dirty="0"/>
          </a:p>
        </p:txBody>
      </p:sp>
      <p:pic>
        <p:nvPicPr>
          <p:cNvPr id="21" name="Picture 20" descr="Icon&#10;&#10;Description automatically generated">
            <a:extLst>
              <a:ext uri="{FF2B5EF4-FFF2-40B4-BE49-F238E27FC236}">
                <a16:creationId xmlns:a16="http://schemas.microsoft.com/office/drawing/2014/main" id="{681CDD29-AF00-428B-A25D-BC7419E51D4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2205" y="6400869"/>
            <a:ext cx="943432" cy="338063"/>
          </a:xfrm>
          <a:prstGeom prst="rect">
            <a:avLst/>
          </a:prstGeom>
        </p:spPr>
      </p:pic>
    </p:spTree>
    <p:extLst>
      <p:ext uri="{BB962C8B-B14F-4D97-AF65-F5344CB8AC3E}">
        <p14:creationId xmlns:p14="http://schemas.microsoft.com/office/powerpoint/2010/main" val="3083930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31.png"/><Relationship Id="rId5" Type="http://schemas.openxmlformats.org/officeDocument/2006/relationships/slideLayout" Target="../slideLayouts/slideLayout30.xml"/><Relationship Id="rId10" Type="http://schemas.openxmlformats.org/officeDocument/2006/relationships/image" Target="../media/image30.png"/><Relationship Id="rId4" Type="http://schemas.openxmlformats.org/officeDocument/2006/relationships/slideLayout" Target="../slideLayouts/slideLayout29.xml"/><Relationship Id="rId9" Type="http://schemas.openxmlformats.org/officeDocument/2006/relationships/image" Target="../media/image2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5D38716-51F9-4A9C-BFC2-9525E1EE7705}"/>
              </a:ext>
            </a:extLst>
          </p:cNvPr>
          <p:cNvSpPr>
            <a:spLocks noGrp="1"/>
          </p:cNvSpPr>
          <p:nvPr>
            <p:ph type="title"/>
          </p:nvPr>
        </p:nvSpPr>
        <p:spPr>
          <a:xfrm>
            <a:off x="838200" y="365125"/>
            <a:ext cx="10515600" cy="690677"/>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8AC5AE2D-2936-4DEA-A5CA-3FCE44091E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Your text</a:t>
            </a:r>
          </a:p>
          <a:p>
            <a:pPr lvl="1"/>
            <a:r>
              <a:rPr lang="en-US" noProof="0"/>
              <a:t>Second level</a:t>
            </a:r>
          </a:p>
          <a:p>
            <a:pPr lvl="2"/>
            <a:r>
              <a:rPr lang="en-US" noProof="0"/>
              <a:t>Third level</a:t>
            </a:r>
          </a:p>
          <a:p>
            <a:pPr lvl="3"/>
            <a:r>
              <a:rPr lang="en-US" noProof="0"/>
              <a:t>Fourth level</a:t>
            </a:r>
          </a:p>
        </p:txBody>
      </p:sp>
      <p:sp>
        <p:nvSpPr>
          <p:cNvPr id="16" name="Espace réservé du pied de page 3">
            <a:extLst>
              <a:ext uri="{FF2B5EF4-FFF2-40B4-BE49-F238E27FC236}">
                <a16:creationId xmlns:a16="http://schemas.microsoft.com/office/drawing/2014/main" id="{88BD38E6-E92C-48F4-96EA-725B816FB53F}"/>
              </a:ext>
            </a:extLst>
          </p:cNvPr>
          <p:cNvSpPr>
            <a:spLocks noGrp="1"/>
          </p:cNvSpPr>
          <p:nvPr>
            <p:ph type="ftr" sz="quarter" idx="3"/>
          </p:nvPr>
        </p:nvSpPr>
        <p:spPr>
          <a:xfrm>
            <a:off x="3982287" y="6478917"/>
            <a:ext cx="7560734" cy="247585"/>
          </a:xfrm>
          <a:prstGeom prst="rect">
            <a:avLst/>
          </a:prstGeom>
        </p:spPr>
        <p:txBody>
          <a:bodyPr vert="horz" lIns="36000" tIns="45720" rIns="36000" bIns="45720" rtlCol="0" anchor="ctr"/>
          <a:lstStyle>
            <a:lvl1pPr algn="r">
              <a:defRPr sz="1000">
                <a:solidFill>
                  <a:srgbClr val="7E8C8D"/>
                </a:solidFill>
                <a:latin typeface="Montserrat Light" panose="00000400000000000000" pitchFamily="50" charset="0"/>
              </a:defRPr>
            </a:lvl1pPr>
          </a:lstStyle>
          <a:p>
            <a:r>
              <a:rPr lang="en-US" noProof="0" dirty="0"/>
              <a:t>Title | www.yolegroup.com</a:t>
            </a:r>
          </a:p>
        </p:txBody>
      </p:sp>
      <p:sp>
        <p:nvSpPr>
          <p:cNvPr id="21" name="Espace réservé du numéro de diapositive 20">
            <a:extLst>
              <a:ext uri="{FF2B5EF4-FFF2-40B4-BE49-F238E27FC236}">
                <a16:creationId xmlns:a16="http://schemas.microsoft.com/office/drawing/2014/main" id="{899D9130-67A0-482D-AAAA-4D71D6590BF2}"/>
              </a:ext>
            </a:extLst>
          </p:cNvPr>
          <p:cNvSpPr>
            <a:spLocks noGrp="1"/>
          </p:cNvSpPr>
          <p:nvPr>
            <p:ph type="sldNum" sz="quarter" idx="4"/>
          </p:nvPr>
        </p:nvSpPr>
        <p:spPr>
          <a:xfrm>
            <a:off x="11663747" y="6420146"/>
            <a:ext cx="532404" cy="365125"/>
          </a:xfrm>
          <a:prstGeom prst="rect">
            <a:avLst/>
          </a:prstGeom>
        </p:spPr>
        <p:txBody>
          <a:bodyPr vert="horz" lIns="0" tIns="45720" rIns="0" bIns="45720" rtlCol="0" anchor="ctr"/>
          <a:lstStyle>
            <a:lvl1pPr algn="l">
              <a:defRPr sz="1200" b="0">
                <a:solidFill>
                  <a:srgbClr val="1F3564"/>
                </a:solidFill>
                <a:latin typeface="Montserrat Medium" panose="00000600000000000000" pitchFamily="50" charset="0"/>
              </a:defRPr>
            </a:lvl1pPr>
          </a:lstStyle>
          <a:p>
            <a:fld id="{CA7C7E00-0FB3-4106-B2EB-FB917B1FB2F5}" type="slidenum">
              <a:rPr lang="en-US" noProof="0" smtClean="0"/>
              <a:pPr/>
              <a:t>‹#›</a:t>
            </a:fld>
            <a:endParaRPr lang="en-US" noProof="0" dirty="0"/>
          </a:p>
        </p:txBody>
      </p:sp>
    </p:spTree>
    <p:extLst>
      <p:ext uri="{BB962C8B-B14F-4D97-AF65-F5344CB8AC3E}">
        <p14:creationId xmlns:p14="http://schemas.microsoft.com/office/powerpoint/2010/main" val="311388320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779" r:id="rId23"/>
    <p:sldLayoutId id="2147483804" r:id="rId24"/>
    <p:sldLayoutId id="2147483805" r:id="rId25"/>
  </p:sldLayoutIdLst>
  <p:hf hdr="0" dt="0"/>
  <p:txStyles>
    <p:titleStyle>
      <a:lvl1pPr algn="l" defTabSz="914400" rtl="0" eaLnBrk="1" latinLnBrk="0" hangingPunct="1">
        <a:lnSpc>
          <a:spcPct val="90000"/>
        </a:lnSpc>
        <a:spcBef>
          <a:spcPct val="0"/>
        </a:spcBef>
        <a:buNone/>
        <a:tabLst>
          <a:tab pos="7081838" algn="l"/>
        </a:tabLst>
        <a:defRPr sz="2400" b="0" kern="1200">
          <a:solidFill>
            <a:srgbClr val="1F3564"/>
          </a:solidFill>
          <a:latin typeface="Montserrat Medium" panose="00000600000000000000" pitchFamily="50" charset="0"/>
          <a:ea typeface="+mj-ea"/>
          <a:cs typeface="+mj-cs"/>
        </a:defRPr>
      </a:lvl1pPr>
    </p:titleStyle>
    <p:bodyStyle>
      <a:lvl1pPr marL="0" indent="0" algn="l" defTabSz="914400" rtl="0" eaLnBrk="1" latinLnBrk="0" hangingPunct="1">
        <a:lnSpc>
          <a:spcPts val="1600"/>
        </a:lnSpc>
        <a:spcBef>
          <a:spcPts val="1000"/>
        </a:spcBef>
        <a:buFontTx/>
        <a:buNone/>
        <a:defRPr sz="1400" b="0" kern="1200">
          <a:solidFill>
            <a:srgbClr val="1F3564"/>
          </a:solidFill>
          <a:latin typeface="Montserrat" panose="02000505000000020004" pitchFamily="2" charset="0"/>
          <a:ea typeface="+mn-ea"/>
          <a:cs typeface="+mn-cs"/>
        </a:defRPr>
      </a:lvl1pPr>
      <a:lvl2pPr marL="685800" indent="-228600" algn="l" defTabSz="914400" rtl="0" eaLnBrk="1" latinLnBrk="0" hangingPunct="1">
        <a:lnSpc>
          <a:spcPts val="1600"/>
        </a:lnSpc>
        <a:spcBef>
          <a:spcPts val="500"/>
        </a:spcBef>
        <a:buFont typeface="Courier New" panose="02070309020205020404" pitchFamily="49" charset="0"/>
        <a:buChar char="o"/>
        <a:defRPr sz="1400" kern="1200">
          <a:solidFill>
            <a:srgbClr val="7E8C8D"/>
          </a:solidFill>
          <a:latin typeface="Montserrat" panose="02000505000000020004" pitchFamily="2" charset="0"/>
          <a:ea typeface="+mn-ea"/>
          <a:cs typeface="+mn-cs"/>
        </a:defRPr>
      </a:lvl2pPr>
      <a:lvl3pPr marL="1143000" indent="-228600" algn="l" defTabSz="914400" rtl="0" eaLnBrk="1" latinLnBrk="0" hangingPunct="1">
        <a:lnSpc>
          <a:spcPts val="1600"/>
        </a:lnSpc>
        <a:spcBef>
          <a:spcPts val="500"/>
        </a:spcBef>
        <a:buFont typeface="Arial" panose="020B0604020202020204" pitchFamily="34" charset="0"/>
        <a:buChar char="•"/>
        <a:defRPr sz="1400" kern="1200">
          <a:solidFill>
            <a:schemeClr val="bg2"/>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6"/>
        <p:cNvGrpSpPr/>
        <p:nvPr/>
      </p:nvGrpSpPr>
      <p:grpSpPr>
        <a:xfrm>
          <a:off x="0" y="0"/>
          <a:ext cx="0" cy="0"/>
          <a:chOff x="0" y="0"/>
          <a:chExt cx="0" cy="0"/>
        </a:xfrm>
      </p:grpSpPr>
      <p:pic>
        <p:nvPicPr>
          <p:cNvPr id="7" name="Google Shape;7;p1"/>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1" y="36624"/>
            <a:ext cx="12192000" cy="6821377"/>
          </a:xfrm>
          <a:prstGeom prst="rect">
            <a:avLst/>
          </a:prstGeom>
          <a:noFill/>
          <a:ln>
            <a:noFill/>
          </a:ln>
        </p:spPr>
      </p:pic>
      <p:sp>
        <p:nvSpPr>
          <p:cNvPr id="8" name="Google Shape;8;p1"/>
          <p:cNvSpPr txBox="1"/>
          <p:nvPr/>
        </p:nvSpPr>
        <p:spPr>
          <a:xfrm>
            <a:off x="3347589" y="6286728"/>
            <a:ext cx="5486400" cy="698272"/>
          </a:xfrm>
          <a:prstGeom prst="rect">
            <a:avLst/>
          </a:prstGeom>
          <a:no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1067" b="0" i="0" u="none" strike="noStrike" cap="none" dirty="0">
                <a:solidFill>
                  <a:srgbClr val="A5A5A5"/>
                </a:solidFill>
                <a:latin typeface="Work Sans"/>
                <a:ea typeface="Work Sans"/>
                <a:cs typeface="Work Sans"/>
                <a:sym typeface="Work Sans"/>
              </a:rPr>
              <a:t>©2025 Edge AI and Vision Alliance</a:t>
            </a:r>
            <a:endParaRPr sz="2400" dirty="0"/>
          </a:p>
        </p:txBody>
      </p:sp>
      <p:sp>
        <p:nvSpPr>
          <p:cNvPr id="9" name="Google Shape;9;p1"/>
          <p:cNvSpPr txBox="1"/>
          <p:nvPr/>
        </p:nvSpPr>
        <p:spPr>
          <a:xfrm>
            <a:off x="10261601" y="6360512"/>
            <a:ext cx="1785471" cy="550704"/>
          </a:xfrm>
          <a:prstGeom prst="rect">
            <a:avLst/>
          </a:prstGeom>
          <a:noFill/>
          <a:ln>
            <a:noFill/>
          </a:ln>
        </p:spPr>
        <p:txBody>
          <a:bodyPr spcFirstLastPara="1" wrap="square" lIns="121900" tIns="60933" rIns="121900" bIns="60933" anchor="ctr" anchorCtr="0">
            <a:noAutofit/>
          </a:bodyPr>
          <a:lstStyle/>
          <a:p>
            <a:pPr marL="0" marR="0" lvl="0" indent="0" algn="r" rtl="0">
              <a:spcBef>
                <a:spcPts val="0"/>
              </a:spcBef>
              <a:spcAft>
                <a:spcPts val="0"/>
              </a:spcAft>
              <a:buNone/>
            </a:pPr>
            <a:fld id="{00000000-1234-1234-1234-123412341234}" type="slidenum">
              <a:rPr lang="en-US" sz="1600" b="0" i="0" u="none" strike="noStrike" cap="none">
                <a:solidFill>
                  <a:srgbClr val="025063"/>
                </a:solidFill>
                <a:latin typeface="Work Sans Medium"/>
                <a:ea typeface="Work Sans Medium"/>
                <a:cs typeface="Work Sans Medium"/>
                <a:sym typeface="Work Sans Medium"/>
              </a:rPr>
              <a:pPr marL="0" marR="0" lvl="0" indent="0" algn="r" rtl="0">
                <a:spcBef>
                  <a:spcPts val="0"/>
                </a:spcBef>
                <a:spcAft>
                  <a:spcPts val="0"/>
                </a:spcAft>
                <a:buNone/>
              </a:pPr>
              <a:t>‹#›</a:t>
            </a:fld>
            <a:endParaRPr sz="1600" b="0" i="0" u="none" strike="noStrike" cap="none" dirty="0">
              <a:solidFill>
                <a:srgbClr val="025063"/>
              </a:solidFill>
              <a:latin typeface="Work Sans Medium"/>
              <a:ea typeface="Work Sans Medium"/>
              <a:cs typeface="Work Sans Medium"/>
              <a:sym typeface="Work Sans Medium"/>
            </a:endParaRPr>
          </a:p>
        </p:txBody>
      </p:sp>
      <p:pic>
        <p:nvPicPr>
          <p:cNvPr id="10" name="Google Shape;10;p1"/>
          <p:cNvPicPr preferRelativeResize="0"/>
          <p:nvPr/>
        </p:nvPicPr>
        <p:blipFill rotWithShape="1">
          <a:blip r:embed="rId10">
            <a:alphaModFix/>
          </a:blip>
          <a:srcRect/>
          <a:stretch/>
        </p:blipFill>
        <p:spPr>
          <a:xfrm>
            <a:off x="0" y="-25400"/>
            <a:ext cx="12192000" cy="1219200"/>
          </a:xfrm>
          <a:prstGeom prst="rect">
            <a:avLst/>
          </a:prstGeom>
          <a:noFill/>
          <a:ln>
            <a:noFill/>
          </a:ln>
        </p:spPr>
      </p:pic>
      <p:pic>
        <p:nvPicPr>
          <p:cNvPr id="11" name="Google Shape;11;p1"/>
          <p:cNvPicPr preferRelativeResize="0"/>
          <p:nvPr/>
        </p:nvPicPr>
        <p:blipFill rotWithShape="1">
          <a:blip r:embed="rId11">
            <a:alphaModFix/>
          </a:blip>
          <a:srcRect/>
          <a:stretch/>
        </p:blipFill>
        <p:spPr>
          <a:xfrm>
            <a:off x="53464" y="6286728"/>
            <a:ext cx="4010536" cy="609600"/>
          </a:xfrm>
          <a:prstGeom prst="rect">
            <a:avLst/>
          </a:prstGeom>
          <a:noFill/>
          <a:ln>
            <a:noFill/>
          </a:ln>
        </p:spPr>
      </p:pic>
    </p:spTree>
    <p:extLst>
      <p:ext uri="{BB962C8B-B14F-4D97-AF65-F5344CB8AC3E}">
        <p14:creationId xmlns:p14="http://schemas.microsoft.com/office/powerpoint/2010/main" val="3532663552"/>
      </p:ext>
    </p:extLst>
  </p:cSld>
  <p:clrMap bg1="lt1" tx1="dk1" bg2="dk2"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91.svg"/></Relationships>
</file>

<file path=ppt/slides/_rels/slide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100.png"/><Relationship Id="rId4" Type="http://schemas.openxmlformats.org/officeDocument/2006/relationships/image" Target="../media/image99.png"/></Relationships>
</file>

<file path=ppt/slides/_rels/slide1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18" Type="http://schemas.openxmlformats.org/officeDocument/2006/relationships/image" Target="../media/image122.png"/><Relationship Id="rId3" Type="http://schemas.openxmlformats.org/officeDocument/2006/relationships/image" Target="../media/image107.jpeg"/><Relationship Id="rId21" Type="http://schemas.openxmlformats.org/officeDocument/2006/relationships/image" Target="../media/image125.png"/><Relationship Id="rId7" Type="http://schemas.openxmlformats.org/officeDocument/2006/relationships/image" Target="../media/image111.png"/><Relationship Id="rId12" Type="http://schemas.openxmlformats.org/officeDocument/2006/relationships/image" Target="../media/image116.png"/><Relationship Id="rId17" Type="http://schemas.openxmlformats.org/officeDocument/2006/relationships/image" Target="../media/image121.png"/><Relationship Id="rId2" Type="http://schemas.openxmlformats.org/officeDocument/2006/relationships/notesSlide" Target="../notesSlides/notesSlide6.xml"/><Relationship Id="rId16" Type="http://schemas.openxmlformats.org/officeDocument/2006/relationships/image" Target="../media/image120.png"/><Relationship Id="rId20" Type="http://schemas.openxmlformats.org/officeDocument/2006/relationships/image" Target="../media/image124.png"/><Relationship Id="rId1" Type="http://schemas.openxmlformats.org/officeDocument/2006/relationships/slideLayout" Target="../slideLayouts/slideLayout12.xml"/><Relationship Id="rId6" Type="http://schemas.openxmlformats.org/officeDocument/2006/relationships/image" Target="../media/image110.png"/><Relationship Id="rId11" Type="http://schemas.openxmlformats.org/officeDocument/2006/relationships/image" Target="../media/image115.png"/><Relationship Id="rId24" Type="http://schemas.openxmlformats.org/officeDocument/2006/relationships/image" Target="../media/image128.png"/><Relationship Id="rId5" Type="http://schemas.openxmlformats.org/officeDocument/2006/relationships/image" Target="../media/image109.png"/><Relationship Id="rId15" Type="http://schemas.openxmlformats.org/officeDocument/2006/relationships/image" Target="../media/image119.png"/><Relationship Id="rId23" Type="http://schemas.openxmlformats.org/officeDocument/2006/relationships/image" Target="../media/image127.png"/><Relationship Id="rId10" Type="http://schemas.openxmlformats.org/officeDocument/2006/relationships/image" Target="../media/image114.png"/><Relationship Id="rId19" Type="http://schemas.openxmlformats.org/officeDocument/2006/relationships/image" Target="../media/image123.pn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118.png"/><Relationship Id="rId22" Type="http://schemas.openxmlformats.org/officeDocument/2006/relationships/image" Target="../media/image126.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29.jpeg"/><Relationship Id="rId4" Type="http://schemas.openxmlformats.org/officeDocument/2006/relationships/hyperlink" Target="https://htnovo.blogspot.com/2017/11/cpu-intel-con-gpu-amd.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hyperlink" Target="https://www.yolegroup.com/product/report/ai-processors-for-consumers-apple-m4-and-qualcomm-snapdragon-x-elite-comparison/" TargetMode="External"/><Relationship Id="rId13" Type="http://schemas.openxmlformats.org/officeDocument/2006/relationships/hyperlink" Target="https://www.yolegroup.com/product/report/nvidia-gpu-for-artificial-intelligence---nvidia-h100/" TargetMode="External"/><Relationship Id="rId3" Type="http://schemas.openxmlformats.org/officeDocument/2006/relationships/hyperlink" Target="https://www.yolegroup.com/product/report/generative-ai-2024---deep-impacts-on-processors-memory-advanced-packaging-and-substrates/" TargetMode="External"/><Relationship Id="rId7" Type="http://schemas.openxmlformats.org/officeDocument/2006/relationships/image" Target="../media/image133.jpeg"/><Relationship Id="rId12" Type="http://schemas.openxmlformats.org/officeDocument/2006/relationships/image" Target="../media/image135.png"/><Relationship Id="rId2" Type="http://schemas.openxmlformats.org/officeDocument/2006/relationships/hyperlink" Target="https://www.yolegroup.com/product/report/computing-and-ai-for-automotive-2024/" TargetMode="External"/><Relationship Id="rId1" Type="http://schemas.openxmlformats.org/officeDocument/2006/relationships/slideLayout" Target="../slideLayouts/slideLayout15.xml"/><Relationship Id="rId6" Type="http://schemas.openxmlformats.org/officeDocument/2006/relationships/image" Target="../media/image132.png"/><Relationship Id="rId11" Type="http://schemas.openxmlformats.org/officeDocument/2006/relationships/hyperlink" Target="https://www.yolegroup.com/product/report/gen-ai-2025---computing-and-ai-for-datacenter/" TargetMode="External"/><Relationship Id="rId5" Type="http://schemas.openxmlformats.org/officeDocument/2006/relationships/image" Target="../media/image131.jpeg"/><Relationship Id="rId15" Type="http://schemas.openxmlformats.org/officeDocument/2006/relationships/image" Target="../media/image137.png"/><Relationship Id="rId10" Type="http://schemas.openxmlformats.org/officeDocument/2006/relationships/hyperlink" Target="https://www.yolegroup.com/pdf-viewer/report/ambiq-soc-apollo510/" TargetMode="External"/><Relationship Id="rId4" Type="http://schemas.openxmlformats.org/officeDocument/2006/relationships/hyperlink" Target="https://www.yolegroup.com/product/report/status-of-the-microcontroller-industry-2024/" TargetMode="External"/><Relationship Id="rId9" Type="http://schemas.openxmlformats.org/officeDocument/2006/relationships/image" Target="../media/image134.jpeg"/><Relationship Id="rId14" Type="http://schemas.openxmlformats.org/officeDocument/2006/relationships/image" Target="../media/image136.jpeg"/></Relationships>
</file>

<file path=ppt/slides/_rels/slide25.xml.rels><?xml version="1.0" encoding="UTF-8" standalone="yes"?>
<Relationships xmlns="http://schemas.openxmlformats.org/package/2006/relationships"><Relationship Id="rId3" Type="http://schemas.openxmlformats.org/officeDocument/2006/relationships/hyperlink" Target="mailto:publicrelations@yolegroup.com" TargetMode="External"/><Relationship Id="rId2" Type="http://schemas.openxmlformats.org/officeDocument/2006/relationships/image" Target="../media/image138.png"/><Relationship Id="rId1" Type="http://schemas.openxmlformats.org/officeDocument/2006/relationships/slideLayout" Target="../slideLayouts/slideLayout15.xml"/><Relationship Id="rId4" Type="http://schemas.openxmlformats.org/officeDocument/2006/relationships/hyperlink" Target="http://www.yolegroup.com/"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edge-ai-vision.com/" TargetMode="External"/><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139.png"/><Relationship Id="rId4" Type="http://schemas.openxmlformats.org/officeDocument/2006/relationships/hyperlink" Target="mailto:membership@edge-ai-vision.com"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embeddedvisionsummit.com/" TargetMode="External"/><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140.png"/></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hyperlink" Target="https://www.abruzzo24ore.tv/news/Apple-Investe-2-dei-18-mld-di-Dollari-Guadagnati-e-Crea-un-Nuovo-Data-Center-700-Posti-a-Rischio/151610.htm" TargetMode="External"/><Relationship Id="rId7" Type="http://schemas.openxmlformats.org/officeDocument/2006/relationships/hyperlink" Target="https://htnovo.blogspot.com/2017/11/cpu-intel-con-gpu-amd.html" TargetMode="External"/><Relationship Id="rId2"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image" Target="../media/image40.jpeg"/><Relationship Id="rId5" Type="http://schemas.openxmlformats.org/officeDocument/2006/relationships/hyperlink" Target="https://desenchufados.net/la-nuclear-que-se-convirtio-en-data-center/" TargetMode="External"/><Relationship Id="rId4" Type="http://schemas.openxmlformats.org/officeDocument/2006/relationships/image" Target="../media/image39.jpg"/></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png"/><Relationship Id="rId3" Type="http://schemas.openxmlformats.org/officeDocument/2006/relationships/image" Target="../media/image42.png"/><Relationship Id="rId21" Type="http://schemas.openxmlformats.org/officeDocument/2006/relationships/image" Target="../media/image60.sv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svg"/><Relationship Id="rId2" Type="http://schemas.openxmlformats.org/officeDocument/2006/relationships/image" Target="../media/image41.jpeg"/><Relationship Id="rId16" Type="http://schemas.openxmlformats.org/officeDocument/2006/relationships/image" Target="../media/image55.png"/><Relationship Id="rId20" Type="http://schemas.openxmlformats.org/officeDocument/2006/relationships/image" Target="../media/image59.png"/><Relationship Id="rId29" Type="http://schemas.openxmlformats.org/officeDocument/2006/relationships/image" Target="../media/image68.svg"/><Relationship Id="rId1" Type="http://schemas.openxmlformats.org/officeDocument/2006/relationships/slideLayout" Target="../slideLayouts/slideLayout25.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svg"/><Relationship Id="rId28" Type="http://schemas.openxmlformats.org/officeDocument/2006/relationships/image" Target="../media/image67.png"/><Relationship Id="rId10" Type="http://schemas.openxmlformats.org/officeDocument/2006/relationships/image" Target="../media/image49.png"/><Relationship Id="rId19" Type="http://schemas.openxmlformats.org/officeDocument/2006/relationships/image" Target="../media/image58.jpe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svg"/></Relationships>
</file>

<file path=ppt/slides/_rels/slide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18" Type="http://schemas.openxmlformats.org/officeDocument/2006/relationships/image" Target="../media/image85.png"/><Relationship Id="rId3" Type="http://schemas.openxmlformats.org/officeDocument/2006/relationships/image" Target="../media/image70.svg"/><Relationship Id="rId7" Type="http://schemas.openxmlformats.org/officeDocument/2006/relationships/image" Target="../media/image74.svg"/><Relationship Id="rId12" Type="http://schemas.openxmlformats.org/officeDocument/2006/relationships/image" Target="../media/image79.png"/><Relationship Id="rId17" Type="http://schemas.openxmlformats.org/officeDocument/2006/relationships/image" Target="../media/image84.svg"/><Relationship Id="rId2" Type="http://schemas.openxmlformats.org/officeDocument/2006/relationships/image" Target="../media/image69.png"/><Relationship Id="rId16" Type="http://schemas.openxmlformats.org/officeDocument/2006/relationships/image" Target="../media/image83.png"/><Relationship Id="rId1" Type="http://schemas.openxmlformats.org/officeDocument/2006/relationships/slideLayout" Target="../slideLayouts/slideLayout13.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svg"/><Relationship Id="rId15" Type="http://schemas.openxmlformats.org/officeDocument/2006/relationships/image" Target="../media/image82.svg"/><Relationship Id="rId10" Type="http://schemas.openxmlformats.org/officeDocument/2006/relationships/image" Target="../media/image77.png"/><Relationship Id="rId19" Type="http://schemas.openxmlformats.org/officeDocument/2006/relationships/image" Target="../media/image86.svg"/><Relationship Id="rId4" Type="http://schemas.openxmlformats.org/officeDocument/2006/relationships/image" Target="../media/image71.png"/><Relationship Id="rId9" Type="http://schemas.openxmlformats.org/officeDocument/2006/relationships/image" Target="../media/image76.svg"/><Relationship Id="rId14" Type="http://schemas.openxmlformats.org/officeDocument/2006/relationships/image" Target="../media/image81.png"/></Relationships>
</file>

<file path=ppt/slides/_rels/slide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18" Type="http://schemas.openxmlformats.org/officeDocument/2006/relationships/image" Target="../media/image87.png"/><Relationship Id="rId3" Type="http://schemas.openxmlformats.org/officeDocument/2006/relationships/image" Target="../media/image70.svg"/><Relationship Id="rId21" Type="http://schemas.openxmlformats.org/officeDocument/2006/relationships/image" Target="../media/image86.svg"/><Relationship Id="rId7" Type="http://schemas.openxmlformats.org/officeDocument/2006/relationships/image" Target="../media/image74.svg"/><Relationship Id="rId12" Type="http://schemas.openxmlformats.org/officeDocument/2006/relationships/image" Target="../media/image79.png"/><Relationship Id="rId17" Type="http://schemas.openxmlformats.org/officeDocument/2006/relationships/image" Target="../media/image84.svg"/><Relationship Id="rId2" Type="http://schemas.openxmlformats.org/officeDocument/2006/relationships/image" Target="../media/image69.png"/><Relationship Id="rId16" Type="http://schemas.openxmlformats.org/officeDocument/2006/relationships/image" Target="../media/image83.png"/><Relationship Id="rId20" Type="http://schemas.openxmlformats.org/officeDocument/2006/relationships/image" Target="../media/image85.png"/><Relationship Id="rId1" Type="http://schemas.openxmlformats.org/officeDocument/2006/relationships/slideLayout" Target="../slideLayouts/slideLayout13.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svg"/><Relationship Id="rId15" Type="http://schemas.openxmlformats.org/officeDocument/2006/relationships/image" Target="../media/image82.svg"/><Relationship Id="rId10" Type="http://schemas.openxmlformats.org/officeDocument/2006/relationships/image" Target="../media/image77.png"/><Relationship Id="rId19" Type="http://schemas.openxmlformats.org/officeDocument/2006/relationships/image" Target="../media/image88.svg"/><Relationship Id="rId4" Type="http://schemas.openxmlformats.org/officeDocument/2006/relationships/image" Target="../media/image71.png"/><Relationship Id="rId9" Type="http://schemas.openxmlformats.org/officeDocument/2006/relationships/image" Target="../media/image76.svg"/><Relationship Id="rId14" Type="http://schemas.openxmlformats.org/officeDocument/2006/relationships/image" Target="../media/image81.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png"/><Relationship Id="rId3" Type="http://schemas.openxmlformats.org/officeDocument/2006/relationships/image" Target="../media/image42.png"/><Relationship Id="rId21" Type="http://schemas.openxmlformats.org/officeDocument/2006/relationships/image" Target="../media/image60.sv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svg"/><Relationship Id="rId2" Type="http://schemas.openxmlformats.org/officeDocument/2006/relationships/image" Target="../media/image41.jpeg"/><Relationship Id="rId16" Type="http://schemas.openxmlformats.org/officeDocument/2006/relationships/image" Target="../media/image55.png"/><Relationship Id="rId20" Type="http://schemas.openxmlformats.org/officeDocument/2006/relationships/image" Target="../media/image59.png"/><Relationship Id="rId29" Type="http://schemas.openxmlformats.org/officeDocument/2006/relationships/image" Target="../media/image68.svg"/><Relationship Id="rId1" Type="http://schemas.openxmlformats.org/officeDocument/2006/relationships/slideLayout" Target="../slideLayouts/slideLayout25.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svg"/><Relationship Id="rId28" Type="http://schemas.openxmlformats.org/officeDocument/2006/relationships/image" Target="../media/image67.png"/><Relationship Id="rId10" Type="http://schemas.openxmlformats.org/officeDocument/2006/relationships/image" Target="../media/image49.png"/><Relationship Id="rId19" Type="http://schemas.openxmlformats.org/officeDocument/2006/relationships/image" Target="../media/image58.jpe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13D5C3-1802-4DAD-B1A8-71C5792D37F7}"/>
              </a:ext>
            </a:extLst>
          </p:cNvPr>
          <p:cNvSpPr>
            <a:spLocks noGrp="1"/>
          </p:cNvSpPr>
          <p:nvPr>
            <p:ph type="ctrTitle"/>
          </p:nvPr>
        </p:nvSpPr>
        <p:spPr/>
        <p:txBody>
          <a:bodyPr/>
          <a:lstStyle/>
          <a:p>
            <a:r>
              <a:rPr lang="en-US" dirty="0"/>
              <a:t>How AI-enabled Microcontrollers Are Expanding Edge AI Opportunities</a:t>
            </a:r>
            <a:endParaRPr lang="en-US" sz="2800" dirty="0"/>
          </a:p>
        </p:txBody>
      </p:sp>
      <p:sp>
        <p:nvSpPr>
          <p:cNvPr id="6" name="Subtitle 5">
            <a:extLst>
              <a:ext uri="{FF2B5EF4-FFF2-40B4-BE49-F238E27FC236}">
                <a16:creationId xmlns:a16="http://schemas.microsoft.com/office/drawing/2014/main" id="{829071D5-9323-4F95-BA2A-3FECDEB363BF}"/>
              </a:ext>
            </a:extLst>
          </p:cNvPr>
          <p:cNvSpPr>
            <a:spLocks noGrp="1"/>
          </p:cNvSpPr>
          <p:nvPr>
            <p:ph type="subTitle" idx="1"/>
          </p:nvPr>
        </p:nvSpPr>
        <p:spPr>
          <a:xfrm>
            <a:off x="756458" y="3957605"/>
            <a:ext cx="3815542" cy="1655762"/>
          </a:xfrm>
        </p:spPr>
        <p:txBody>
          <a:bodyPr>
            <a:normAutofit/>
          </a:bodyPr>
          <a:lstStyle/>
          <a:p>
            <a:r>
              <a:rPr lang="en-US" sz="1050" b="0" i="0" u="none" strike="noStrike" baseline="0" dirty="0">
                <a:solidFill>
                  <a:srgbClr val="000000"/>
                </a:solidFill>
                <a:latin typeface="Montserrat" pitchFamily="2" charset="0"/>
              </a:rPr>
              <a:t> </a:t>
            </a:r>
            <a:r>
              <a:rPr lang="en-US" sz="1600" b="0" i="0" u="none" strike="noStrike" baseline="0" dirty="0">
                <a:solidFill>
                  <a:srgbClr val="FFFFFF"/>
                </a:solidFill>
                <a:latin typeface="Montserrat" pitchFamily="2" charset="0"/>
              </a:rPr>
              <a:t>A Webinar Hosted by: </a:t>
            </a:r>
          </a:p>
          <a:p>
            <a:r>
              <a:rPr lang="en-US" sz="1600" b="0" i="0" u="none" strike="noStrike" baseline="0" dirty="0">
                <a:solidFill>
                  <a:srgbClr val="FFFFFF"/>
                </a:solidFill>
                <a:latin typeface="Montserrat" pitchFamily="2" charset="0"/>
              </a:rPr>
              <a:t>the </a:t>
            </a:r>
            <a:r>
              <a:rPr lang="en-US" sz="1600" b="1" i="0" u="none" strike="noStrike" baseline="0" dirty="0">
                <a:solidFill>
                  <a:srgbClr val="FFFFFF"/>
                </a:solidFill>
                <a:latin typeface="Montserrat" pitchFamily="2" charset="0"/>
              </a:rPr>
              <a:t>Edge AI + Vi</a:t>
            </a:r>
            <a:r>
              <a:rPr lang="en-US" sz="1600" b="1" dirty="0">
                <a:solidFill>
                  <a:srgbClr val="FFFFFF"/>
                </a:solidFill>
                <a:latin typeface="Montserrat" pitchFamily="2" charset="0"/>
              </a:rPr>
              <a:t>sion Alliance</a:t>
            </a:r>
            <a:endParaRPr lang="en-US" sz="1600" b="1" dirty="0"/>
          </a:p>
          <a:p>
            <a:r>
              <a:rPr lang="en-US" sz="1600" dirty="0"/>
              <a:t>Speaker:</a:t>
            </a:r>
          </a:p>
          <a:p>
            <a:r>
              <a:rPr lang="en-US" sz="1600" dirty="0"/>
              <a:t>Tom Hackenberg</a:t>
            </a:r>
          </a:p>
        </p:txBody>
      </p:sp>
      <p:sp>
        <p:nvSpPr>
          <p:cNvPr id="7" name="Text Placeholder 6">
            <a:extLst>
              <a:ext uri="{FF2B5EF4-FFF2-40B4-BE49-F238E27FC236}">
                <a16:creationId xmlns:a16="http://schemas.microsoft.com/office/drawing/2014/main" id="{69246BE4-D322-4574-8658-CF5C69003595}"/>
              </a:ext>
            </a:extLst>
          </p:cNvPr>
          <p:cNvSpPr>
            <a:spLocks noGrp="1"/>
          </p:cNvSpPr>
          <p:nvPr>
            <p:ph type="body" sz="quarter" idx="10"/>
          </p:nvPr>
        </p:nvSpPr>
        <p:spPr>
          <a:xfrm>
            <a:off x="6035040" y="6510001"/>
            <a:ext cx="2778974" cy="246221"/>
          </a:xfrm>
        </p:spPr>
        <p:txBody>
          <a:bodyPr>
            <a:normAutofit/>
          </a:bodyPr>
          <a:lstStyle/>
          <a:p>
            <a:r>
              <a:rPr lang="en-US" dirty="0"/>
              <a:t>Webinar on AI-Enabled Microcontrollers </a:t>
            </a:r>
          </a:p>
        </p:txBody>
      </p:sp>
      <p:grpSp>
        <p:nvGrpSpPr>
          <p:cNvPr id="3" name="Group 2">
            <a:extLst>
              <a:ext uri="{FF2B5EF4-FFF2-40B4-BE49-F238E27FC236}">
                <a16:creationId xmlns:a16="http://schemas.microsoft.com/office/drawing/2014/main" id="{9057EB99-A187-79AF-73D8-1FA14F6FC5F8}"/>
              </a:ext>
            </a:extLst>
          </p:cNvPr>
          <p:cNvGrpSpPr/>
          <p:nvPr/>
        </p:nvGrpSpPr>
        <p:grpSpPr>
          <a:xfrm>
            <a:off x="2743200" y="5902036"/>
            <a:ext cx="2910061" cy="789709"/>
            <a:chOff x="498764" y="4696691"/>
            <a:chExt cx="2910061" cy="789709"/>
          </a:xfrm>
        </p:grpSpPr>
        <p:sp>
          <p:nvSpPr>
            <p:cNvPr id="2" name="Rectangle 1">
              <a:extLst>
                <a:ext uri="{FF2B5EF4-FFF2-40B4-BE49-F238E27FC236}">
                  <a16:creationId xmlns:a16="http://schemas.microsoft.com/office/drawing/2014/main" id="{BFE5065E-2E38-5401-762D-A52DE3289E2C}"/>
                </a:ext>
              </a:extLst>
            </p:cNvPr>
            <p:cNvSpPr/>
            <p:nvPr/>
          </p:nvSpPr>
          <p:spPr>
            <a:xfrm>
              <a:off x="498764" y="4696691"/>
              <a:ext cx="2909454" cy="78970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Edge AI and Vision Alliance">
              <a:extLst>
                <a:ext uri="{FF2B5EF4-FFF2-40B4-BE49-F238E27FC236}">
                  <a16:creationId xmlns:a16="http://schemas.microsoft.com/office/drawing/2014/main" id="{1379EC7F-FEBE-EFB9-1743-B589E9FDA3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3700" y="4705350"/>
              <a:ext cx="2905125" cy="7810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08066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35AFB-F76F-9D5E-ACA5-F329084B4EA1}"/>
            </a:ext>
          </a:extLst>
        </p:cNvPr>
        <p:cNvGrpSpPr/>
        <p:nvPr/>
      </p:nvGrpSpPr>
      <p:grpSpPr>
        <a:xfrm>
          <a:off x="0" y="0"/>
          <a:ext cx="0" cy="0"/>
          <a:chOff x="0" y="0"/>
          <a:chExt cx="0" cy="0"/>
        </a:xfrm>
      </p:grpSpPr>
      <p:sp>
        <p:nvSpPr>
          <p:cNvPr id="96" name="Oval 95">
            <a:extLst>
              <a:ext uri="{FF2B5EF4-FFF2-40B4-BE49-F238E27FC236}">
                <a16:creationId xmlns:a16="http://schemas.microsoft.com/office/drawing/2014/main" id="{65C0B538-2261-0F10-9386-19ACDAF62B82}"/>
              </a:ext>
            </a:extLst>
          </p:cNvPr>
          <p:cNvSpPr/>
          <p:nvPr/>
        </p:nvSpPr>
        <p:spPr>
          <a:xfrm rot="20056965">
            <a:off x="5949811" y="947834"/>
            <a:ext cx="5866777" cy="2180679"/>
          </a:xfrm>
          <a:prstGeom prst="ellipse">
            <a:avLst/>
          </a:prstGeom>
          <a:solidFill>
            <a:schemeClr val="accent4">
              <a:lumMod val="20000"/>
              <a:lumOff val="80000"/>
              <a:alpha val="30196"/>
            </a:schemeClr>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Slide Number Placeholder 1">
            <a:extLst>
              <a:ext uri="{FF2B5EF4-FFF2-40B4-BE49-F238E27FC236}">
                <a16:creationId xmlns:a16="http://schemas.microsoft.com/office/drawing/2014/main" id="{F5AA2CD8-4D1E-B994-F0AA-A186809E5726}"/>
              </a:ext>
            </a:extLst>
          </p:cNvPr>
          <p:cNvSpPr>
            <a:spLocks noGrp="1"/>
          </p:cNvSpPr>
          <p:nvPr>
            <p:ph type="sldNum" sz="quarter" idx="11"/>
          </p:nvPr>
        </p:nvSpPr>
        <p:spPr/>
        <p:txBody>
          <a:bodyPr/>
          <a:lstStyle/>
          <a:p>
            <a:fld id="{330EA680-D336-4FF7-8B7A-9848BB0A1C32}" type="slidenum">
              <a:rPr lang="en-US" smtClean="0"/>
              <a:t>10</a:t>
            </a:fld>
            <a:endParaRPr lang="en-US" dirty="0"/>
          </a:p>
        </p:txBody>
      </p:sp>
      <p:sp>
        <p:nvSpPr>
          <p:cNvPr id="4" name="Title 3">
            <a:extLst>
              <a:ext uri="{FF2B5EF4-FFF2-40B4-BE49-F238E27FC236}">
                <a16:creationId xmlns:a16="http://schemas.microsoft.com/office/drawing/2014/main" id="{C7B39217-3B05-8894-4D30-DC35D428D3CC}"/>
              </a:ext>
            </a:extLst>
          </p:cNvPr>
          <p:cNvSpPr>
            <a:spLocks noGrp="1"/>
          </p:cNvSpPr>
          <p:nvPr>
            <p:ph type="title"/>
          </p:nvPr>
        </p:nvSpPr>
        <p:spPr/>
        <p:txBody>
          <a:bodyPr>
            <a:normAutofit fontScale="90000"/>
          </a:bodyPr>
          <a:lstStyle/>
          <a:p>
            <a:r>
              <a:rPr lang="en-US" dirty="0"/>
              <a:t>Are MCUs Powerful Enough?</a:t>
            </a:r>
          </a:p>
        </p:txBody>
      </p:sp>
      <p:sp>
        <p:nvSpPr>
          <p:cNvPr id="5" name="Text Placeholder 4">
            <a:extLst>
              <a:ext uri="{FF2B5EF4-FFF2-40B4-BE49-F238E27FC236}">
                <a16:creationId xmlns:a16="http://schemas.microsoft.com/office/drawing/2014/main" id="{0764495C-C4EA-83F8-A2D4-28C20E8559D3}"/>
              </a:ext>
            </a:extLst>
          </p:cNvPr>
          <p:cNvSpPr>
            <a:spLocks noGrp="1"/>
          </p:cNvSpPr>
          <p:nvPr>
            <p:ph type="body" sz="quarter" idx="14"/>
          </p:nvPr>
        </p:nvSpPr>
        <p:spPr>
          <a:xfrm>
            <a:off x="-58417" y="1897865"/>
            <a:ext cx="1767194" cy="3878535"/>
          </a:xfrm>
        </p:spPr>
        <p:txBody>
          <a:bodyPr>
            <a:noAutofit/>
          </a:bodyPr>
          <a:lstStyle/>
          <a:p>
            <a:r>
              <a:rPr lang="en-US" dirty="0"/>
              <a:t>Performance is increasing more rapidly for MCU’s as they inherit features from other SoC design  like multicore and application specific accelerators such as AI.</a:t>
            </a:r>
          </a:p>
        </p:txBody>
      </p:sp>
      <p:sp>
        <p:nvSpPr>
          <p:cNvPr id="6" name="Footer Placeholder 5">
            <a:extLst>
              <a:ext uri="{FF2B5EF4-FFF2-40B4-BE49-F238E27FC236}">
                <a16:creationId xmlns:a16="http://schemas.microsoft.com/office/drawing/2014/main" id="{AD6231E8-D4D3-1971-B1C7-EC8B2E00D06F}"/>
              </a:ext>
            </a:extLst>
          </p:cNvPr>
          <p:cNvSpPr>
            <a:spLocks noGrp="1"/>
          </p:cNvSpPr>
          <p:nvPr>
            <p:ph type="ftr" sz="quarter" idx="10"/>
          </p:nvPr>
        </p:nvSpPr>
        <p:spPr/>
        <p:txBody>
          <a:bodyPr/>
          <a:lstStyle/>
          <a:p>
            <a:r>
              <a:rPr lang="en-US" dirty="0"/>
              <a:t>Webinar on AI-Enabled Microcontrollers | www.yolegroup.com</a:t>
            </a:r>
          </a:p>
        </p:txBody>
      </p:sp>
      <p:sp>
        <p:nvSpPr>
          <p:cNvPr id="14" name="Oval 13">
            <a:extLst>
              <a:ext uri="{FF2B5EF4-FFF2-40B4-BE49-F238E27FC236}">
                <a16:creationId xmlns:a16="http://schemas.microsoft.com/office/drawing/2014/main" id="{0AE3FC08-E674-3BDA-87EC-9B25E2454548}"/>
              </a:ext>
            </a:extLst>
          </p:cNvPr>
          <p:cNvSpPr/>
          <p:nvPr/>
        </p:nvSpPr>
        <p:spPr>
          <a:xfrm rot="20309369">
            <a:off x="3718237" y="2782394"/>
            <a:ext cx="5335526" cy="2266827"/>
          </a:xfrm>
          <a:prstGeom prst="ellipse">
            <a:avLst/>
          </a:prstGeom>
          <a:solidFill>
            <a:srgbClr val="FDEDD6">
              <a:alpha val="69804"/>
            </a:srgb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cxnSp>
        <p:nvCxnSpPr>
          <p:cNvPr id="70" name="Straight Arrow Connector 69">
            <a:extLst>
              <a:ext uri="{FF2B5EF4-FFF2-40B4-BE49-F238E27FC236}">
                <a16:creationId xmlns:a16="http://schemas.microsoft.com/office/drawing/2014/main" id="{C954745C-DF24-5C09-2193-2BD9601ED6F4}"/>
              </a:ext>
            </a:extLst>
          </p:cNvPr>
          <p:cNvCxnSpPr>
            <a:cxnSpLocks/>
          </p:cNvCxnSpPr>
          <p:nvPr/>
        </p:nvCxnSpPr>
        <p:spPr>
          <a:xfrm>
            <a:off x="2324079" y="5913253"/>
            <a:ext cx="8777348"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2893A12A-43E5-AAD0-ED17-F1BB32AAB3BE}"/>
              </a:ext>
            </a:extLst>
          </p:cNvPr>
          <p:cNvCxnSpPr>
            <a:cxnSpLocks/>
          </p:cNvCxnSpPr>
          <p:nvPr/>
        </p:nvCxnSpPr>
        <p:spPr>
          <a:xfrm flipV="1">
            <a:off x="2324079" y="1075789"/>
            <a:ext cx="11558" cy="4837464"/>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5BC2C341-3A25-491F-9A67-8458641791CC}"/>
              </a:ext>
            </a:extLst>
          </p:cNvPr>
          <p:cNvSpPr txBox="1"/>
          <p:nvPr/>
        </p:nvSpPr>
        <p:spPr>
          <a:xfrm rot="16200000">
            <a:off x="1616168" y="1864512"/>
            <a:ext cx="934898" cy="197126"/>
          </a:xfrm>
          <a:prstGeom prst="rect">
            <a:avLst/>
          </a:prstGeom>
        </p:spPr>
        <p:txBody>
          <a:bodyPr vert="horz" wrap="none" lIns="54000" tIns="54000" rIns="54000" bIns="54000" rtlCol="0" anchor="t">
            <a:noAutofit/>
          </a:bodyPr>
          <a:lstStyle/>
          <a:p>
            <a:pPr algn="l"/>
            <a:r>
              <a:rPr lang="en-US" sz="1400" dirty="0">
                <a:solidFill>
                  <a:schemeClr val="tx2"/>
                </a:solidFill>
              </a:rPr>
              <a:t>Power dissipation</a:t>
            </a:r>
          </a:p>
        </p:txBody>
      </p:sp>
      <p:sp>
        <p:nvSpPr>
          <p:cNvPr id="76" name="TextBox 75">
            <a:extLst>
              <a:ext uri="{FF2B5EF4-FFF2-40B4-BE49-F238E27FC236}">
                <a16:creationId xmlns:a16="http://schemas.microsoft.com/office/drawing/2014/main" id="{E112CE52-AC14-E0D3-6D68-D2F0058F8E13}"/>
              </a:ext>
            </a:extLst>
          </p:cNvPr>
          <p:cNvSpPr txBox="1"/>
          <p:nvPr/>
        </p:nvSpPr>
        <p:spPr>
          <a:xfrm>
            <a:off x="10036436" y="5634702"/>
            <a:ext cx="1064991" cy="173046"/>
          </a:xfrm>
          <a:prstGeom prst="rect">
            <a:avLst/>
          </a:prstGeom>
        </p:spPr>
        <p:txBody>
          <a:bodyPr vert="horz" wrap="none" lIns="54000" tIns="54000" rIns="54000" bIns="54000" rtlCol="0" anchor="t">
            <a:noAutofit/>
          </a:bodyPr>
          <a:lstStyle/>
          <a:p>
            <a:pPr algn="l"/>
            <a:r>
              <a:rPr lang="en-US" sz="1400" dirty="0">
                <a:solidFill>
                  <a:schemeClr val="tx2"/>
                </a:solidFill>
              </a:rPr>
              <a:t>Performance</a:t>
            </a:r>
          </a:p>
        </p:txBody>
      </p:sp>
      <p:sp>
        <p:nvSpPr>
          <p:cNvPr id="62" name="Oval 61">
            <a:extLst>
              <a:ext uri="{FF2B5EF4-FFF2-40B4-BE49-F238E27FC236}">
                <a16:creationId xmlns:a16="http://schemas.microsoft.com/office/drawing/2014/main" id="{808AE8A2-B88E-8EE3-CF4A-89EB1744F75B}"/>
              </a:ext>
            </a:extLst>
          </p:cNvPr>
          <p:cNvSpPr/>
          <p:nvPr/>
        </p:nvSpPr>
        <p:spPr>
          <a:xfrm rot="19780330">
            <a:off x="2944177" y="3041616"/>
            <a:ext cx="4296123" cy="1712102"/>
          </a:xfrm>
          <a:prstGeom prst="ellipse">
            <a:avLst/>
          </a:prstGeom>
          <a:solidFill>
            <a:srgbClr val="FCDBAD">
              <a:alpha val="8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0" name="Arrow: Right 89">
            <a:extLst>
              <a:ext uri="{FF2B5EF4-FFF2-40B4-BE49-F238E27FC236}">
                <a16:creationId xmlns:a16="http://schemas.microsoft.com/office/drawing/2014/main" id="{0CCB9779-5934-CACA-10BB-8FF472E85A1A}"/>
              </a:ext>
            </a:extLst>
          </p:cNvPr>
          <p:cNvSpPr/>
          <p:nvPr/>
        </p:nvSpPr>
        <p:spPr>
          <a:xfrm rot="2614504">
            <a:off x="5594278" y="4488913"/>
            <a:ext cx="803173" cy="56293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000" dirty="0"/>
          </a:p>
        </p:txBody>
      </p:sp>
      <p:sp>
        <p:nvSpPr>
          <p:cNvPr id="78" name="TextBox 77">
            <a:extLst>
              <a:ext uri="{FF2B5EF4-FFF2-40B4-BE49-F238E27FC236}">
                <a16:creationId xmlns:a16="http://schemas.microsoft.com/office/drawing/2014/main" id="{F0C53A61-5FA2-33D5-35D3-0069EEBB66C5}"/>
              </a:ext>
            </a:extLst>
          </p:cNvPr>
          <p:cNvSpPr txBox="1"/>
          <p:nvPr/>
        </p:nvSpPr>
        <p:spPr>
          <a:xfrm>
            <a:off x="4653762" y="3744123"/>
            <a:ext cx="752129" cy="321224"/>
          </a:xfrm>
          <a:prstGeom prst="rect">
            <a:avLst/>
          </a:prstGeom>
        </p:spPr>
        <p:txBody>
          <a:bodyPr vert="horz" wrap="none" lIns="54000" tIns="54000" rIns="54000" bIns="54000" rtlCol="0" anchor="t">
            <a:noAutofit/>
          </a:bodyPr>
          <a:lstStyle/>
          <a:p>
            <a:pPr algn="l"/>
            <a:r>
              <a:rPr lang="en-US" sz="2400" b="1" dirty="0">
                <a:solidFill>
                  <a:schemeClr val="accent2">
                    <a:lumMod val="75000"/>
                  </a:schemeClr>
                </a:solidFill>
              </a:rPr>
              <a:t>MCU</a:t>
            </a:r>
          </a:p>
        </p:txBody>
      </p:sp>
      <p:sp>
        <p:nvSpPr>
          <p:cNvPr id="79" name="Oval 78">
            <a:extLst>
              <a:ext uri="{FF2B5EF4-FFF2-40B4-BE49-F238E27FC236}">
                <a16:creationId xmlns:a16="http://schemas.microsoft.com/office/drawing/2014/main" id="{69A88607-2722-A633-644F-FA5E7CC80B10}"/>
              </a:ext>
            </a:extLst>
          </p:cNvPr>
          <p:cNvSpPr/>
          <p:nvPr/>
        </p:nvSpPr>
        <p:spPr>
          <a:xfrm rot="20056965">
            <a:off x="6053901" y="1088534"/>
            <a:ext cx="4921748" cy="2042396"/>
          </a:xfrm>
          <a:prstGeom prst="ellipse">
            <a:avLst/>
          </a:prstGeom>
          <a:solidFill>
            <a:schemeClr val="accent4">
              <a:lumMod val="60000"/>
              <a:lumOff val="40000"/>
              <a:alpha val="50196"/>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0" name="TextBox 79">
            <a:extLst>
              <a:ext uri="{FF2B5EF4-FFF2-40B4-BE49-F238E27FC236}">
                <a16:creationId xmlns:a16="http://schemas.microsoft.com/office/drawing/2014/main" id="{FB22F532-1245-FB70-FF6C-C09DBE1048EC}"/>
              </a:ext>
            </a:extLst>
          </p:cNvPr>
          <p:cNvSpPr txBox="1"/>
          <p:nvPr/>
        </p:nvSpPr>
        <p:spPr>
          <a:xfrm>
            <a:off x="7041048" y="1836793"/>
            <a:ext cx="752129" cy="321224"/>
          </a:xfrm>
          <a:prstGeom prst="rect">
            <a:avLst/>
          </a:prstGeom>
        </p:spPr>
        <p:txBody>
          <a:bodyPr vert="horz" wrap="none" lIns="54000" tIns="54000" rIns="54000" bIns="54000" rtlCol="0" anchor="t">
            <a:noAutofit/>
          </a:bodyPr>
          <a:lstStyle/>
          <a:p>
            <a:pPr algn="l"/>
            <a:r>
              <a:rPr lang="en-US" sz="2400" b="1" dirty="0"/>
              <a:t>APU/eMPU/FPGA</a:t>
            </a:r>
          </a:p>
        </p:txBody>
      </p:sp>
      <p:sp>
        <p:nvSpPr>
          <p:cNvPr id="81" name="Arrow: Right 80">
            <a:extLst>
              <a:ext uri="{FF2B5EF4-FFF2-40B4-BE49-F238E27FC236}">
                <a16:creationId xmlns:a16="http://schemas.microsoft.com/office/drawing/2014/main" id="{45091DBA-3AD7-59BE-2B88-09839CA9D429}"/>
              </a:ext>
            </a:extLst>
          </p:cNvPr>
          <p:cNvSpPr/>
          <p:nvPr/>
        </p:nvSpPr>
        <p:spPr>
          <a:xfrm rot="4290410">
            <a:off x="8938479" y="2510826"/>
            <a:ext cx="549450" cy="413662"/>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000" dirty="0"/>
          </a:p>
        </p:txBody>
      </p:sp>
      <p:sp>
        <p:nvSpPr>
          <p:cNvPr id="82" name="Oval 81">
            <a:extLst>
              <a:ext uri="{FF2B5EF4-FFF2-40B4-BE49-F238E27FC236}">
                <a16:creationId xmlns:a16="http://schemas.microsoft.com/office/drawing/2014/main" id="{77671852-257B-0424-44E6-106842090F70}"/>
              </a:ext>
            </a:extLst>
          </p:cNvPr>
          <p:cNvSpPr/>
          <p:nvPr/>
        </p:nvSpPr>
        <p:spPr>
          <a:xfrm>
            <a:off x="6199281" y="2386293"/>
            <a:ext cx="2649149" cy="1139588"/>
          </a:xfrm>
          <a:prstGeom prst="ellipse">
            <a:avLst/>
          </a:prstGeom>
          <a:solidFill>
            <a:srgbClr val="DBF0E1">
              <a:alpha val="50196"/>
            </a:srgbClr>
          </a:solid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3" name="TextBox 82">
            <a:extLst>
              <a:ext uri="{FF2B5EF4-FFF2-40B4-BE49-F238E27FC236}">
                <a16:creationId xmlns:a16="http://schemas.microsoft.com/office/drawing/2014/main" id="{B2A2BF69-62E2-74E4-BA22-78EEE9B630A1}"/>
              </a:ext>
            </a:extLst>
          </p:cNvPr>
          <p:cNvSpPr txBox="1"/>
          <p:nvPr/>
        </p:nvSpPr>
        <p:spPr>
          <a:xfrm>
            <a:off x="6712753" y="4195749"/>
            <a:ext cx="1230774" cy="517906"/>
          </a:xfrm>
          <a:prstGeom prst="rect">
            <a:avLst/>
          </a:prstGeom>
        </p:spPr>
        <p:txBody>
          <a:bodyPr vert="horz" wrap="none" lIns="54000" tIns="54000" rIns="54000" bIns="54000" rtlCol="0" anchor="t">
            <a:noAutofit/>
          </a:bodyPr>
          <a:lstStyle/>
          <a:p>
            <a:pPr algn="l"/>
            <a:endParaRPr lang="en-US" sz="2000" dirty="0"/>
          </a:p>
        </p:txBody>
      </p:sp>
      <p:sp>
        <p:nvSpPr>
          <p:cNvPr id="89" name="Arrow: Right 88">
            <a:extLst>
              <a:ext uri="{FF2B5EF4-FFF2-40B4-BE49-F238E27FC236}">
                <a16:creationId xmlns:a16="http://schemas.microsoft.com/office/drawing/2014/main" id="{9238BEA4-7E27-C8FD-FA71-181C11E376DA}"/>
              </a:ext>
            </a:extLst>
          </p:cNvPr>
          <p:cNvSpPr/>
          <p:nvPr/>
        </p:nvSpPr>
        <p:spPr>
          <a:xfrm>
            <a:off x="6243074" y="3716848"/>
            <a:ext cx="2509040" cy="532750"/>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000" dirty="0"/>
          </a:p>
        </p:txBody>
      </p:sp>
      <p:cxnSp>
        <p:nvCxnSpPr>
          <p:cNvPr id="84" name="Straight Connector 83">
            <a:extLst>
              <a:ext uri="{FF2B5EF4-FFF2-40B4-BE49-F238E27FC236}">
                <a16:creationId xmlns:a16="http://schemas.microsoft.com/office/drawing/2014/main" id="{8582606F-B5EA-063B-F139-5C7B0225E597}"/>
              </a:ext>
            </a:extLst>
          </p:cNvPr>
          <p:cNvCxnSpPr>
            <a:cxnSpLocks/>
            <a:stCxn id="82" idx="1"/>
          </p:cNvCxnSpPr>
          <p:nvPr/>
        </p:nvCxnSpPr>
        <p:spPr>
          <a:xfrm flipH="1" flipV="1">
            <a:off x="5888478" y="1824734"/>
            <a:ext cx="698762" cy="728448"/>
          </a:xfrm>
          <a:prstGeom prst="line">
            <a:avLst/>
          </a:prstGeom>
          <a:ln w="28575">
            <a:solidFill>
              <a:schemeClr val="accent3"/>
            </a:solidFill>
          </a:ln>
        </p:spPr>
        <p:style>
          <a:lnRef idx="1">
            <a:schemeClr val="accent6"/>
          </a:lnRef>
          <a:fillRef idx="0">
            <a:schemeClr val="accent6"/>
          </a:fillRef>
          <a:effectRef idx="0">
            <a:schemeClr val="accent6"/>
          </a:effectRef>
          <a:fontRef idx="minor">
            <a:schemeClr val="tx1"/>
          </a:fontRef>
        </p:style>
      </p:cxnSp>
      <p:sp>
        <p:nvSpPr>
          <p:cNvPr id="85" name="TextBox 84">
            <a:extLst>
              <a:ext uri="{FF2B5EF4-FFF2-40B4-BE49-F238E27FC236}">
                <a16:creationId xmlns:a16="http://schemas.microsoft.com/office/drawing/2014/main" id="{48BCE53C-EA63-EC69-13A0-28B1879E5A03}"/>
              </a:ext>
            </a:extLst>
          </p:cNvPr>
          <p:cNvSpPr txBox="1"/>
          <p:nvPr/>
        </p:nvSpPr>
        <p:spPr>
          <a:xfrm>
            <a:off x="2874547" y="1889551"/>
            <a:ext cx="914400" cy="914400"/>
          </a:xfrm>
          <a:prstGeom prst="rect">
            <a:avLst/>
          </a:prstGeom>
        </p:spPr>
        <p:txBody>
          <a:bodyPr vert="horz" wrap="none" lIns="54000" tIns="54000" rIns="54000" bIns="54000" rtlCol="0" anchor="t">
            <a:noAutofit/>
          </a:bodyPr>
          <a:lstStyle/>
          <a:p>
            <a:pPr algn="l"/>
            <a:endParaRPr lang="en-US" sz="3200" dirty="0"/>
          </a:p>
        </p:txBody>
      </p:sp>
      <p:sp>
        <p:nvSpPr>
          <p:cNvPr id="86" name="TextBox 85">
            <a:extLst>
              <a:ext uri="{FF2B5EF4-FFF2-40B4-BE49-F238E27FC236}">
                <a16:creationId xmlns:a16="http://schemas.microsoft.com/office/drawing/2014/main" id="{5E0FAFB9-FBB8-38C5-D87F-C1578299DDCF}"/>
              </a:ext>
            </a:extLst>
          </p:cNvPr>
          <p:cNvSpPr txBox="1"/>
          <p:nvPr/>
        </p:nvSpPr>
        <p:spPr>
          <a:xfrm>
            <a:off x="2946674" y="959280"/>
            <a:ext cx="2951802" cy="1569660"/>
          </a:xfrm>
          <a:prstGeom prst="rect">
            <a:avLst/>
          </a:prstGeom>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sz="1600" b="1" dirty="0">
                <a:solidFill>
                  <a:schemeClr val="accent3">
                    <a:lumMod val="50000"/>
                  </a:schemeClr>
                </a:solidFill>
              </a:rPr>
              <a:t>Increasingly overlapping and competing with low-end APU/MPUs. This area is a primary target for AI-enabled processors and microcontrollers.</a:t>
            </a:r>
          </a:p>
        </p:txBody>
      </p:sp>
      <p:sp>
        <p:nvSpPr>
          <p:cNvPr id="87" name="Rectangle: Rounded Corners 86">
            <a:extLst>
              <a:ext uri="{FF2B5EF4-FFF2-40B4-BE49-F238E27FC236}">
                <a16:creationId xmlns:a16="http://schemas.microsoft.com/office/drawing/2014/main" id="{4E0C0F22-FC28-9A79-0F8A-B41C0AB7BFFB}"/>
              </a:ext>
            </a:extLst>
          </p:cNvPr>
          <p:cNvSpPr/>
          <p:nvPr/>
        </p:nvSpPr>
        <p:spPr>
          <a:xfrm>
            <a:off x="2477537" y="4865123"/>
            <a:ext cx="3322012" cy="96146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171450" indent="-171450" algn="l">
              <a:buFont typeface="Arial" panose="020B0604020202020204" pitchFamily="34" charset="0"/>
              <a:buChar char="•"/>
            </a:pPr>
            <a:r>
              <a:rPr lang="en-US" sz="1400" dirty="0"/>
              <a:t>Low-power feature</a:t>
            </a:r>
          </a:p>
          <a:p>
            <a:pPr marL="171450" indent="-171450" algn="l">
              <a:buFont typeface="Arial" panose="020B0604020202020204" pitchFamily="34" charset="0"/>
              <a:buChar char="•"/>
            </a:pPr>
            <a:r>
              <a:rPr lang="en-US" sz="1400" dirty="0"/>
              <a:t>No / low integrated NVM</a:t>
            </a:r>
          </a:p>
          <a:p>
            <a:pPr marL="171450" indent="-171450" algn="l">
              <a:buFont typeface="Arial" panose="020B0604020202020204" pitchFamily="34" charset="0"/>
              <a:buChar char="•"/>
            </a:pPr>
            <a:r>
              <a:rPr lang="en-US" sz="1400" dirty="0"/>
              <a:t>Cost and Power drive strong 4/8/16-bit core MCU penetration</a:t>
            </a:r>
          </a:p>
        </p:txBody>
      </p:sp>
      <p:sp>
        <p:nvSpPr>
          <p:cNvPr id="88" name="Rectangle: Rounded Corners 87">
            <a:extLst>
              <a:ext uri="{FF2B5EF4-FFF2-40B4-BE49-F238E27FC236}">
                <a16:creationId xmlns:a16="http://schemas.microsoft.com/office/drawing/2014/main" id="{F56BAC35-D165-FFAA-3251-212ADDCB39CD}"/>
              </a:ext>
            </a:extLst>
          </p:cNvPr>
          <p:cNvSpPr/>
          <p:nvPr/>
        </p:nvSpPr>
        <p:spPr>
          <a:xfrm>
            <a:off x="8818143" y="3897667"/>
            <a:ext cx="2433903" cy="1705870"/>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marL="171450" indent="-171450" algn="l">
              <a:buFont typeface="Arial" panose="020B0604020202020204" pitchFamily="34" charset="0"/>
              <a:buChar char="•"/>
            </a:pPr>
            <a:r>
              <a:rPr lang="en-US" sz="1400" dirty="0"/>
              <a:t>Rich OS feature </a:t>
            </a:r>
          </a:p>
          <a:p>
            <a:pPr marL="171450" indent="-171450" algn="l">
              <a:buFont typeface="Arial" panose="020B0604020202020204" pitchFamily="34" charset="0"/>
              <a:buChar char="•"/>
            </a:pPr>
            <a:r>
              <a:rPr lang="en-US" sz="1400" dirty="0"/>
              <a:t>Multicore MCU</a:t>
            </a:r>
          </a:p>
          <a:p>
            <a:pPr marL="171450" indent="-171450" algn="l">
              <a:buFont typeface="Arial" panose="020B0604020202020204" pitchFamily="34" charset="0"/>
              <a:buChar char="•"/>
            </a:pPr>
            <a:r>
              <a:rPr lang="en-US" sz="1400" dirty="0"/>
              <a:t>Hybrid MCU </a:t>
            </a:r>
          </a:p>
          <a:p>
            <a:pPr marL="171450" indent="-171450" algn="l">
              <a:buFont typeface="Arial" panose="020B0604020202020204" pitchFamily="34" charset="0"/>
              <a:buChar char="•"/>
            </a:pPr>
            <a:r>
              <a:rPr lang="en-US" sz="1400" dirty="0"/>
              <a:t>External NAND</a:t>
            </a:r>
          </a:p>
          <a:p>
            <a:pPr marL="171450" indent="-171450" algn="l">
              <a:buFont typeface="Arial" panose="020B0604020202020204" pitchFamily="34" charset="0"/>
              <a:buChar char="•"/>
            </a:pPr>
            <a:r>
              <a:rPr lang="en-US" sz="1400" dirty="0"/>
              <a:t>More SRAM &amp; NVM</a:t>
            </a:r>
          </a:p>
          <a:p>
            <a:pPr marL="171450" indent="-171450" algn="l">
              <a:buFont typeface="Arial" panose="020B0604020202020204" pitchFamily="34" charset="0"/>
              <a:buChar char="•"/>
            </a:pPr>
            <a:r>
              <a:rPr lang="en-US" sz="1400" dirty="0"/>
              <a:t>Higher frequency</a:t>
            </a:r>
          </a:p>
          <a:p>
            <a:pPr marL="171450" indent="-171450" algn="l">
              <a:buFont typeface="Arial" panose="020B0604020202020204" pitchFamily="34" charset="0"/>
              <a:buChar char="•"/>
            </a:pPr>
            <a:r>
              <a:rPr lang="en-US" sz="1400" b="1" dirty="0">
                <a:solidFill>
                  <a:schemeClr val="accent3">
                    <a:lumMod val="50000"/>
                  </a:schemeClr>
                </a:solidFill>
              </a:rPr>
              <a:t>AI Acceleration</a:t>
            </a:r>
          </a:p>
        </p:txBody>
      </p:sp>
      <p:pic>
        <p:nvPicPr>
          <p:cNvPr id="91" name="Graphic 90" descr="Fencing with solid fill">
            <a:extLst>
              <a:ext uri="{FF2B5EF4-FFF2-40B4-BE49-F238E27FC236}">
                <a16:creationId xmlns:a16="http://schemas.microsoft.com/office/drawing/2014/main" id="{C223801E-2F10-21B6-DDEF-55A548A738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33226" y="2458548"/>
            <a:ext cx="1067333" cy="1067333"/>
          </a:xfrm>
          <a:prstGeom prst="rect">
            <a:avLst/>
          </a:prstGeom>
        </p:spPr>
      </p:pic>
      <p:sp>
        <p:nvSpPr>
          <p:cNvPr id="92" name="TextBox 91">
            <a:extLst>
              <a:ext uri="{FF2B5EF4-FFF2-40B4-BE49-F238E27FC236}">
                <a16:creationId xmlns:a16="http://schemas.microsoft.com/office/drawing/2014/main" id="{3C0695EF-1603-802A-0C18-A76435A3DD93}"/>
              </a:ext>
            </a:extLst>
          </p:cNvPr>
          <p:cNvSpPr txBox="1"/>
          <p:nvPr/>
        </p:nvSpPr>
        <p:spPr>
          <a:xfrm>
            <a:off x="8959822" y="2999637"/>
            <a:ext cx="1666079" cy="523220"/>
          </a:xfrm>
          <a:prstGeom prst="rect">
            <a:avLst/>
          </a:prstGeom>
          <a:noFill/>
        </p:spPr>
        <p:txBody>
          <a:bodyPr wrap="square">
            <a:spAutoFit/>
          </a:bodyPr>
          <a:lstStyle/>
          <a:p>
            <a:pPr algn="ctr"/>
            <a:r>
              <a:rPr lang="en-US" sz="1400" b="1" dirty="0"/>
              <a:t>More power-efficiency</a:t>
            </a:r>
          </a:p>
        </p:txBody>
      </p:sp>
      <p:sp>
        <p:nvSpPr>
          <p:cNvPr id="93" name="TextBox 92">
            <a:extLst>
              <a:ext uri="{FF2B5EF4-FFF2-40B4-BE49-F238E27FC236}">
                <a16:creationId xmlns:a16="http://schemas.microsoft.com/office/drawing/2014/main" id="{BD8C53F7-CFA5-0A20-144F-5FEFDC8C4C28}"/>
              </a:ext>
            </a:extLst>
          </p:cNvPr>
          <p:cNvSpPr txBox="1"/>
          <p:nvPr/>
        </p:nvSpPr>
        <p:spPr>
          <a:xfrm>
            <a:off x="6009130" y="4278355"/>
            <a:ext cx="1666079" cy="523220"/>
          </a:xfrm>
          <a:prstGeom prst="rect">
            <a:avLst/>
          </a:prstGeom>
          <a:noFill/>
        </p:spPr>
        <p:txBody>
          <a:bodyPr wrap="square">
            <a:spAutoFit/>
          </a:bodyPr>
          <a:lstStyle/>
          <a:p>
            <a:pPr algn="ctr"/>
            <a:r>
              <a:rPr lang="en-US" sz="1400" b="1" dirty="0">
                <a:solidFill>
                  <a:schemeClr val="accent2">
                    <a:lumMod val="50000"/>
                  </a:schemeClr>
                </a:solidFill>
              </a:rPr>
              <a:t>More power-efficiency</a:t>
            </a:r>
          </a:p>
        </p:txBody>
      </p:sp>
      <p:sp>
        <p:nvSpPr>
          <p:cNvPr id="94" name="TextBox 93">
            <a:extLst>
              <a:ext uri="{FF2B5EF4-FFF2-40B4-BE49-F238E27FC236}">
                <a16:creationId xmlns:a16="http://schemas.microsoft.com/office/drawing/2014/main" id="{E00AA839-8654-5CAF-F6B0-688CB69419CC}"/>
              </a:ext>
            </a:extLst>
          </p:cNvPr>
          <p:cNvSpPr txBox="1"/>
          <p:nvPr/>
        </p:nvSpPr>
        <p:spPr>
          <a:xfrm>
            <a:off x="6431291" y="3579405"/>
            <a:ext cx="1995209" cy="307777"/>
          </a:xfrm>
          <a:prstGeom prst="rect">
            <a:avLst/>
          </a:prstGeom>
          <a:noFill/>
        </p:spPr>
        <p:txBody>
          <a:bodyPr wrap="square">
            <a:spAutoFit/>
          </a:bodyPr>
          <a:lstStyle/>
          <a:p>
            <a:pPr algn="ctr"/>
            <a:r>
              <a:rPr lang="en-US" sz="1400" b="1" dirty="0">
                <a:solidFill>
                  <a:schemeClr val="accent2">
                    <a:lumMod val="50000"/>
                  </a:schemeClr>
                </a:solidFill>
              </a:rPr>
              <a:t>More performance</a:t>
            </a:r>
          </a:p>
        </p:txBody>
      </p:sp>
      <p:sp>
        <p:nvSpPr>
          <p:cNvPr id="12" name="Flowchart: Connector 11">
            <a:extLst>
              <a:ext uri="{FF2B5EF4-FFF2-40B4-BE49-F238E27FC236}">
                <a16:creationId xmlns:a16="http://schemas.microsoft.com/office/drawing/2014/main" id="{661354B9-D410-0BC6-9C73-4F3C2395C211}"/>
              </a:ext>
            </a:extLst>
          </p:cNvPr>
          <p:cNvSpPr/>
          <p:nvPr/>
        </p:nvSpPr>
        <p:spPr>
          <a:xfrm>
            <a:off x="3155121" y="5999927"/>
            <a:ext cx="964916" cy="378068"/>
          </a:xfrm>
          <a:prstGeom prst="flowChartConnector">
            <a:avLst/>
          </a:prstGeom>
          <a:solidFill>
            <a:schemeClr val="accent1">
              <a:lumMod val="20000"/>
              <a:lumOff val="8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lumMod val="50000"/>
                  </a:schemeClr>
                </a:solidFill>
              </a:rPr>
              <a:t>$0.10</a:t>
            </a:r>
          </a:p>
        </p:txBody>
      </p:sp>
      <p:sp>
        <p:nvSpPr>
          <p:cNvPr id="13" name="Flowchart: Connector 12">
            <a:extLst>
              <a:ext uri="{FF2B5EF4-FFF2-40B4-BE49-F238E27FC236}">
                <a16:creationId xmlns:a16="http://schemas.microsoft.com/office/drawing/2014/main" id="{FFC0F435-8BFE-5B7B-9316-CC840773B35D}"/>
              </a:ext>
            </a:extLst>
          </p:cNvPr>
          <p:cNvSpPr/>
          <p:nvPr/>
        </p:nvSpPr>
        <p:spPr>
          <a:xfrm>
            <a:off x="6291089" y="5999927"/>
            <a:ext cx="1116121" cy="378068"/>
          </a:xfrm>
          <a:prstGeom prst="flowChartConnector">
            <a:avLst/>
          </a:prstGeom>
          <a:solidFill>
            <a:schemeClr val="accent1">
              <a:lumMod val="20000"/>
              <a:lumOff val="8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lumMod val="50000"/>
                  </a:schemeClr>
                </a:solidFill>
              </a:rPr>
              <a:t>$10.00</a:t>
            </a:r>
          </a:p>
        </p:txBody>
      </p:sp>
      <p:sp>
        <p:nvSpPr>
          <p:cNvPr id="15" name="Flowchart: Connector 14">
            <a:extLst>
              <a:ext uri="{FF2B5EF4-FFF2-40B4-BE49-F238E27FC236}">
                <a16:creationId xmlns:a16="http://schemas.microsoft.com/office/drawing/2014/main" id="{02142426-0B75-E1FD-461B-A6C5FD318522}"/>
              </a:ext>
            </a:extLst>
          </p:cNvPr>
          <p:cNvSpPr/>
          <p:nvPr/>
        </p:nvSpPr>
        <p:spPr>
          <a:xfrm>
            <a:off x="4723105" y="5999927"/>
            <a:ext cx="964916" cy="378068"/>
          </a:xfrm>
          <a:prstGeom prst="flowChartConnector">
            <a:avLst/>
          </a:prstGeom>
          <a:solidFill>
            <a:schemeClr val="accent1">
              <a:lumMod val="20000"/>
              <a:lumOff val="8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lumMod val="50000"/>
                  </a:schemeClr>
                </a:solidFill>
              </a:rPr>
              <a:t>$1.00</a:t>
            </a:r>
          </a:p>
        </p:txBody>
      </p:sp>
      <p:sp>
        <p:nvSpPr>
          <p:cNvPr id="16" name="Flowchart: Connector 15">
            <a:extLst>
              <a:ext uri="{FF2B5EF4-FFF2-40B4-BE49-F238E27FC236}">
                <a16:creationId xmlns:a16="http://schemas.microsoft.com/office/drawing/2014/main" id="{036E9AB1-3428-D5E7-DBFE-923D2A97C42F}"/>
              </a:ext>
            </a:extLst>
          </p:cNvPr>
          <p:cNvSpPr/>
          <p:nvPr/>
        </p:nvSpPr>
        <p:spPr>
          <a:xfrm>
            <a:off x="9729468" y="5999927"/>
            <a:ext cx="1116121" cy="378068"/>
          </a:xfrm>
          <a:prstGeom prst="flowChartConnector">
            <a:avLst/>
          </a:prstGeom>
          <a:solidFill>
            <a:schemeClr val="accent1">
              <a:lumMod val="20000"/>
              <a:lumOff val="8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lumMod val="50000"/>
                  </a:schemeClr>
                </a:solidFill>
              </a:rPr>
              <a:t>$100 +</a:t>
            </a:r>
          </a:p>
        </p:txBody>
      </p:sp>
      <p:sp>
        <p:nvSpPr>
          <p:cNvPr id="24" name="Arrow: Right 23">
            <a:extLst>
              <a:ext uri="{FF2B5EF4-FFF2-40B4-BE49-F238E27FC236}">
                <a16:creationId xmlns:a16="http://schemas.microsoft.com/office/drawing/2014/main" id="{A54253C1-65A8-5E21-08B7-A2FCCFEF0692}"/>
              </a:ext>
            </a:extLst>
          </p:cNvPr>
          <p:cNvSpPr/>
          <p:nvPr/>
        </p:nvSpPr>
        <p:spPr>
          <a:xfrm>
            <a:off x="10376408" y="1254463"/>
            <a:ext cx="798611" cy="413662"/>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000" dirty="0"/>
          </a:p>
        </p:txBody>
      </p:sp>
      <p:sp>
        <p:nvSpPr>
          <p:cNvPr id="25" name="TextBox 24">
            <a:extLst>
              <a:ext uri="{FF2B5EF4-FFF2-40B4-BE49-F238E27FC236}">
                <a16:creationId xmlns:a16="http://schemas.microsoft.com/office/drawing/2014/main" id="{9EB67201-20E2-CA3A-D534-2655D4076FDC}"/>
              </a:ext>
            </a:extLst>
          </p:cNvPr>
          <p:cNvSpPr txBox="1"/>
          <p:nvPr/>
        </p:nvSpPr>
        <p:spPr>
          <a:xfrm>
            <a:off x="10384205" y="1800719"/>
            <a:ext cx="1666079" cy="523220"/>
          </a:xfrm>
          <a:prstGeom prst="rect">
            <a:avLst/>
          </a:prstGeom>
          <a:noFill/>
        </p:spPr>
        <p:txBody>
          <a:bodyPr wrap="square">
            <a:spAutoFit/>
          </a:bodyPr>
          <a:lstStyle/>
          <a:p>
            <a:pPr algn="ctr"/>
            <a:r>
              <a:rPr lang="en-US" sz="1400" b="1" dirty="0"/>
              <a:t>More performance</a:t>
            </a:r>
          </a:p>
        </p:txBody>
      </p:sp>
      <p:sp>
        <p:nvSpPr>
          <p:cNvPr id="27" name="Flowchart: Connector 26">
            <a:extLst>
              <a:ext uri="{FF2B5EF4-FFF2-40B4-BE49-F238E27FC236}">
                <a16:creationId xmlns:a16="http://schemas.microsoft.com/office/drawing/2014/main" id="{633E9D0E-7DE6-5C63-21E8-90513E73011D}"/>
              </a:ext>
            </a:extLst>
          </p:cNvPr>
          <p:cNvSpPr/>
          <p:nvPr/>
        </p:nvSpPr>
        <p:spPr>
          <a:xfrm>
            <a:off x="8010278" y="5999927"/>
            <a:ext cx="1116121" cy="378068"/>
          </a:xfrm>
          <a:prstGeom prst="flowChartConnector">
            <a:avLst/>
          </a:prstGeom>
          <a:solidFill>
            <a:schemeClr val="accent1">
              <a:lumMod val="20000"/>
              <a:lumOff val="8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lumMod val="50000"/>
                  </a:schemeClr>
                </a:solidFill>
              </a:rPr>
              <a:t>$30.00</a:t>
            </a:r>
          </a:p>
        </p:txBody>
      </p:sp>
      <p:sp>
        <p:nvSpPr>
          <p:cNvPr id="28" name="Flowchart: Connector 27">
            <a:extLst>
              <a:ext uri="{FF2B5EF4-FFF2-40B4-BE49-F238E27FC236}">
                <a16:creationId xmlns:a16="http://schemas.microsoft.com/office/drawing/2014/main" id="{5E0B1718-B694-502B-F362-814B4B1A9061}"/>
              </a:ext>
            </a:extLst>
          </p:cNvPr>
          <p:cNvSpPr/>
          <p:nvPr/>
        </p:nvSpPr>
        <p:spPr>
          <a:xfrm>
            <a:off x="3278704" y="6009281"/>
            <a:ext cx="964916" cy="378068"/>
          </a:xfrm>
          <a:prstGeom prst="flowChartConnector">
            <a:avLst/>
          </a:prstGeom>
          <a:solidFill>
            <a:schemeClr val="accent1">
              <a:lumMod val="20000"/>
              <a:lumOff val="80000"/>
              <a:alpha val="37000"/>
            </a:schemeClr>
          </a:solidFill>
          <a:ln>
            <a:solidFill>
              <a:schemeClr val="accent1">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lumMod val="50000"/>
                </a:schemeClr>
              </a:solidFill>
            </a:endParaRPr>
          </a:p>
        </p:txBody>
      </p:sp>
      <p:sp>
        <p:nvSpPr>
          <p:cNvPr id="29" name="Flowchart: Connector 28">
            <a:extLst>
              <a:ext uri="{FF2B5EF4-FFF2-40B4-BE49-F238E27FC236}">
                <a16:creationId xmlns:a16="http://schemas.microsoft.com/office/drawing/2014/main" id="{ED0669F9-C7EA-F5D8-736B-566C4E9F24F8}"/>
              </a:ext>
            </a:extLst>
          </p:cNvPr>
          <p:cNvSpPr/>
          <p:nvPr/>
        </p:nvSpPr>
        <p:spPr>
          <a:xfrm>
            <a:off x="5028452" y="6009281"/>
            <a:ext cx="964916" cy="378068"/>
          </a:xfrm>
          <a:prstGeom prst="flowChartConnector">
            <a:avLst/>
          </a:prstGeom>
          <a:solidFill>
            <a:schemeClr val="accent1">
              <a:lumMod val="20000"/>
              <a:lumOff val="80000"/>
              <a:alpha val="37000"/>
            </a:schemeClr>
          </a:solidFill>
          <a:ln>
            <a:solidFill>
              <a:schemeClr val="accent1">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lumMod val="50000"/>
                </a:schemeClr>
              </a:solidFill>
            </a:endParaRPr>
          </a:p>
        </p:txBody>
      </p:sp>
      <p:sp>
        <p:nvSpPr>
          <p:cNvPr id="30" name="Flowchart: Connector 29">
            <a:extLst>
              <a:ext uri="{FF2B5EF4-FFF2-40B4-BE49-F238E27FC236}">
                <a16:creationId xmlns:a16="http://schemas.microsoft.com/office/drawing/2014/main" id="{BA5890B4-24DF-256E-FF08-40D1CA0B3F5C}"/>
              </a:ext>
            </a:extLst>
          </p:cNvPr>
          <p:cNvSpPr/>
          <p:nvPr/>
        </p:nvSpPr>
        <p:spPr>
          <a:xfrm>
            <a:off x="6954771" y="5999927"/>
            <a:ext cx="964916" cy="378068"/>
          </a:xfrm>
          <a:prstGeom prst="flowChartConnector">
            <a:avLst/>
          </a:prstGeom>
          <a:solidFill>
            <a:schemeClr val="accent1">
              <a:lumMod val="20000"/>
              <a:lumOff val="80000"/>
              <a:alpha val="37000"/>
            </a:schemeClr>
          </a:solidFill>
          <a:ln>
            <a:solidFill>
              <a:schemeClr val="accent1">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lumMod val="50000"/>
                </a:schemeClr>
              </a:solidFill>
            </a:endParaRPr>
          </a:p>
        </p:txBody>
      </p:sp>
      <p:sp>
        <p:nvSpPr>
          <p:cNvPr id="31" name="Flowchart: Connector 30">
            <a:extLst>
              <a:ext uri="{FF2B5EF4-FFF2-40B4-BE49-F238E27FC236}">
                <a16:creationId xmlns:a16="http://schemas.microsoft.com/office/drawing/2014/main" id="{51874B93-5A71-C812-0118-72EF7DDF372D}"/>
              </a:ext>
            </a:extLst>
          </p:cNvPr>
          <p:cNvSpPr/>
          <p:nvPr/>
        </p:nvSpPr>
        <p:spPr>
          <a:xfrm>
            <a:off x="8426500" y="6003037"/>
            <a:ext cx="1278445" cy="378068"/>
          </a:xfrm>
          <a:prstGeom prst="flowChartConnector">
            <a:avLst/>
          </a:prstGeom>
          <a:solidFill>
            <a:schemeClr val="accent1">
              <a:lumMod val="20000"/>
              <a:lumOff val="80000"/>
              <a:alpha val="37000"/>
            </a:schemeClr>
          </a:solidFill>
          <a:ln>
            <a:solidFill>
              <a:schemeClr val="accent1">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lumMod val="50000"/>
                </a:schemeClr>
              </a:solidFill>
            </a:endParaRPr>
          </a:p>
        </p:txBody>
      </p:sp>
      <p:sp>
        <p:nvSpPr>
          <p:cNvPr id="32" name="Flowchart: Connector 31">
            <a:extLst>
              <a:ext uri="{FF2B5EF4-FFF2-40B4-BE49-F238E27FC236}">
                <a16:creationId xmlns:a16="http://schemas.microsoft.com/office/drawing/2014/main" id="{0E3C82E4-4D33-30A9-0333-C991CDCDE4F3}"/>
              </a:ext>
            </a:extLst>
          </p:cNvPr>
          <p:cNvSpPr/>
          <p:nvPr/>
        </p:nvSpPr>
        <p:spPr>
          <a:xfrm>
            <a:off x="10211758" y="5986024"/>
            <a:ext cx="1838526" cy="378068"/>
          </a:xfrm>
          <a:prstGeom prst="flowChartConnector">
            <a:avLst/>
          </a:prstGeom>
          <a:solidFill>
            <a:schemeClr val="accent1">
              <a:lumMod val="20000"/>
              <a:lumOff val="80000"/>
              <a:alpha val="37000"/>
            </a:schemeClr>
          </a:solidFill>
          <a:ln>
            <a:solidFill>
              <a:schemeClr val="accent1">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lumMod val="50000"/>
                </a:schemeClr>
              </a:solidFill>
            </a:endParaRPr>
          </a:p>
        </p:txBody>
      </p:sp>
    </p:spTree>
    <p:extLst>
      <p:ext uri="{BB962C8B-B14F-4D97-AF65-F5344CB8AC3E}">
        <p14:creationId xmlns:p14="http://schemas.microsoft.com/office/powerpoint/2010/main" val="3221574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24C8E-9A46-377D-E3C9-3437EE718F9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9BB011-FF9A-C6E3-5288-9EDBC451DDB2}"/>
              </a:ext>
            </a:extLst>
          </p:cNvPr>
          <p:cNvSpPr>
            <a:spLocks noGrp="1"/>
          </p:cNvSpPr>
          <p:nvPr>
            <p:ph type="sldNum" sz="quarter" idx="11"/>
          </p:nvPr>
        </p:nvSpPr>
        <p:spPr/>
        <p:txBody>
          <a:bodyPr/>
          <a:lstStyle/>
          <a:p>
            <a:fld id="{CA7C7E00-0FB3-4106-B2EB-FB917B1FB2F5}" type="slidenum">
              <a:rPr lang="en-US" smtClean="0"/>
              <a:pPr/>
              <a:t>11</a:t>
            </a:fld>
            <a:endParaRPr lang="en-US" dirty="0"/>
          </a:p>
        </p:txBody>
      </p:sp>
      <p:sp>
        <p:nvSpPr>
          <p:cNvPr id="3" name="Footer Placeholder 2">
            <a:extLst>
              <a:ext uri="{FF2B5EF4-FFF2-40B4-BE49-F238E27FC236}">
                <a16:creationId xmlns:a16="http://schemas.microsoft.com/office/drawing/2014/main" id="{44D03908-163A-F5B8-87B7-354BCDA384C8}"/>
              </a:ext>
            </a:extLst>
          </p:cNvPr>
          <p:cNvSpPr>
            <a:spLocks noGrp="1"/>
          </p:cNvSpPr>
          <p:nvPr>
            <p:ph type="ftr" sz="quarter" idx="10"/>
          </p:nvPr>
        </p:nvSpPr>
        <p:spPr/>
        <p:txBody>
          <a:bodyPr/>
          <a:lstStyle/>
          <a:p>
            <a:r>
              <a:rPr lang="en-US" dirty="0"/>
              <a:t>Webinar on AI-Enabled Microcontrollers | www.yolegroup.com</a:t>
            </a:r>
          </a:p>
        </p:txBody>
      </p:sp>
      <p:sp>
        <p:nvSpPr>
          <p:cNvPr id="5" name="Title 4">
            <a:extLst>
              <a:ext uri="{FF2B5EF4-FFF2-40B4-BE49-F238E27FC236}">
                <a16:creationId xmlns:a16="http://schemas.microsoft.com/office/drawing/2014/main" id="{BE40C77A-E96E-DCDF-0F75-9BFA5D473E9E}"/>
              </a:ext>
            </a:extLst>
          </p:cNvPr>
          <p:cNvSpPr>
            <a:spLocks noGrp="1"/>
          </p:cNvSpPr>
          <p:nvPr>
            <p:ph type="title"/>
          </p:nvPr>
        </p:nvSpPr>
        <p:spPr/>
        <p:txBody>
          <a:bodyPr>
            <a:normAutofit fontScale="90000"/>
          </a:bodyPr>
          <a:lstStyle/>
          <a:p>
            <a:r>
              <a:rPr lang="en-US" dirty="0"/>
              <a:t>The Core Evolution for AI Scaling</a:t>
            </a:r>
          </a:p>
        </p:txBody>
      </p:sp>
      <p:sp>
        <p:nvSpPr>
          <p:cNvPr id="6" name="Text Placeholder 5">
            <a:extLst>
              <a:ext uri="{FF2B5EF4-FFF2-40B4-BE49-F238E27FC236}">
                <a16:creationId xmlns:a16="http://schemas.microsoft.com/office/drawing/2014/main" id="{AEE5C4A5-DC2C-D5A5-6AD8-C58A190160B7}"/>
              </a:ext>
            </a:extLst>
          </p:cNvPr>
          <p:cNvSpPr>
            <a:spLocks noGrp="1"/>
          </p:cNvSpPr>
          <p:nvPr>
            <p:ph type="body" sz="quarter" idx="14"/>
          </p:nvPr>
        </p:nvSpPr>
        <p:spPr/>
        <p:txBody>
          <a:bodyPr/>
          <a:lstStyle/>
          <a:p>
            <a:r>
              <a:rPr lang="en-US" dirty="0"/>
              <a:t>Scalar to Vector to Matrix processing is about increasing parallelization</a:t>
            </a:r>
          </a:p>
          <a:p>
            <a:endParaRPr lang="en-US" dirty="0"/>
          </a:p>
        </p:txBody>
      </p:sp>
      <p:grpSp>
        <p:nvGrpSpPr>
          <p:cNvPr id="58" name="Groupe 11">
            <a:extLst>
              <a:ext uri="{FF2B5EF4-FFF2-40B4-BE49-F238E27FC236}">
                <a16:creationId xmlns:a16="http://schemas.microsoft.com/office/drawing/2014/main" id="{6FB017FB-43E4-0CDE-31CE-5B00D9ADF1DF}"/>
              </a:ext>
            </a:extLst>
          </p:cNvPr>
          <p:cNvGrpSpPr/>
          <p:nvPr/>
        </p:nvGrpSpPr>
        <p:grpSpPr>
          <a:xfrm>
            <a:off x="1600200" y="779854"/>
            <a:ext cx="8527130" cy="4647426"/>
            <a:chOff x="3078761" y="1274564"/>
            <a:chExt cx="7139029" cy="4647426"/>
          </a:xfrm>
        </p:grpSpPr>
        <p:sp>
          <p:nvSpPr>
            <p:cNvPr id="59" name="ZoneTexte 5">
              <a:extLst>
                <a:ext uri="{FF2B5EF4-FFF2-40B4-BE49-F238E27FC236}">
                  <a16:creationId xmlns:a16="http://schemas.microsoft.com/office/drawing/2014/main" id="{DD266F9F-0B87-E63C-7778-B144C18E9E9F}"/>
                </a:ext>
              </a:extLst>
            </p:cNvPr>
            <p:cNvSpPr txBox="1"/>
            <p:nvPr/>
          </p:nvSpPr>
          <p:spPr>
            <a:xfrm>
              <a:off x="3078761" y="1275127"/>
              <a:ext cx="3691156" cy="4524315"/>
            </a:xfrm>
            <a:prstGeom prst="rect">
              <a:avLst/>
            </a:prstGeom>
            <a:noFill/>
          </p:spPr>
          <p:txBody>
            <a:bodyPr wrap="square" rtlCol="0">
              <a:spAutoFit/>
            </a:bodyPr>
            <a:lstStyle/>
            <a:p>
              <a:pPr algn="r"/>
              <a:r>
                <a:rPr lang="en-US" sz="2400" i="1" dirty="0">
                  <a:solidFill>
                    <a:schemeClr val="accent1"/>
                  </a:solidFill>
                </a:rPr>
                <a:t>from </a:t>
              </a:r>
            </a:p>
            <a:p>
              <a:pPr algn="r"/>
              <a:r>
                <a:rPr lang="en-US" sz="2400" dirty="0">
                  <a:solidFill>
                    <a:schemeClr val="accent1"/>
                  </a:solidFill>
                </a:rPr>
                <a:t>General Applications</a:t>
              </a:r>
            </a:p>
            <a:p>
              <a:pPr algn="r"/>
              <a:r>
                <a:rPr lang="en-US" dirty="0">
                  <a:solidFill>
                    <a:schemeClr val="accent1"/>
                  </a:solidFill>
                </a:rPr>
                <a:t>General workloads</a:t>
              </a:r>
            </a:p>
            <a:p>
              <a:pPr algn="r"/>
              <a:r>
                <a:rPr lang="en-US" sz="1600" dirty="0">
                  <a:solidFill>
                    <a:schemeClr val="accent1"/>
                  </a:solidFill>
                </a:rPr>
                <a:t>Precise floating-point operations</a:t>
              </a:r>
            </a:p>
            <a:p>
              <a:pPr algn="r"/>
              <a:r>
                <a:rPr lang="en-US" sz="1600" dirty="0">
                  <a:solidFill>
                    <a:schemeClr val="accent1"/>
                  </a:solidFill>
                </a:rPr>
                <a:t>Sequential or recursive </a:t>
              </a:r>
            </a:p>
            <a:p>
              <a:pPr marL="285750" indent="-285750" algn="r">
                <a:buFont typeface="Arial" panose="020B0604020202020204" pitchFamily="34" charset="0"/>
                <a:buChar char="•"/>
              </a:pPr>
              <a:endParaRPr lang="en-US" dirty="0">
                <a:solidFill>
                  <a:schemeClr val="accent1"/>
                </a:solidFill>
              </a:endParaRPr>
            </a:p>
            <a:p>
              <a:pPr marL="285750" indent="-285750" algn="r">
                <a:buFont typeface="Arial" panose="020B0604020202020204" pitchFamily="34" charset="0"/>
                <a:buChar char="•"/>
              </a:pPr>
              <a:endParaRPr lang="en-US" dirty="0">
                <a:solidFill>
                  <a:schemeClr val="accent1"/>
                </a:solidFill>
              </a:endParaRPr>
            </a:p>
            <a:p>
              <a:pPr algn="r"/>
              <a:r>
                <a:rPr lang="en-US" sz="2800" dirty="0">
                  <a:solidFill>
                    <a:schemeClr val="accent1"/>
                  </a:solidFill>
                </a:rPr>
                <a:t>Scalar Engines</a:t>
              </a:r>
            </a:p>
            <a:p>
              <a:pPr algn="r"/>
              <a:r>
                <a:rPr lang="en-US" dirty="0">
                  <a:solidFill>
                    <a:schemeClr val="accent1"/>
                  </a:solidFill>
                </a:rPr>
                <a:t>Few powerful cores that tackle computing tasks sequentially</a:t>
              </a:r>
            </a:p>
            <a:p>
              <a:pPr algn="r"/>
              <a:endParaRPr lang="en-US" dirty="0">
                <a:solidFill>
                  <a:schemeClr val="accent1"/>
                </a:solidFill>
              </a:endParaRPr>
            </a:p>
            <a:p>
              <a:pPr algn="r"/>
              <a:endParaRPr lang="en-US" dirty="0">
                <a:solidFill>
                  <a:schemeClr val="accent1"/>
                </a:solidFill>
              </a:endParaRPr>
            </a:p>
            <a:p>
              <a:pPr algn="r"/>
              <a:endParaRPr lang="en-US" dirty="0">
                <a:solidFill>
                  <a:schemeClr val="accent1"/>
                </a:solidFill>
              </a:endParaRPr>
            </a:p>
            <a:p>
              <a:pPr algn="r"/>
              <a:r>
                <a:rPr lang="en-US" dirty="0">
                  <a:solidFill>
                    <a:schemeClr val="accent1"/>
                  </a:solidFill>
                </a:rPr>
                <a:t>Only allocate a portion of transistors per operation</a:t>
              </a:r>
            </a:p>
          </p:txBody>
        </p:sp>
        <p:sp>
          <p:nvSpPr>
            <p:cNvPr id="60" name="ZoneTexte 6">
              <a:extLst>
                <a:ext uri="{FF2B5EF4-FFF2-40B4-BE49-F238E27FC236}">
                  <a16:creationId xmlns:a16="http://schemas.microsoft.com/office/drawing/2014/main" id="{C83AD95D-536C-1A7A-CD0E-BF4EF0F61A24}"/>
                </a:ext>
              </a:extLst>
            </p:cNvPr>
            <p:cNvSpPr txBox="1"/>
            <p:nvPr/>
          </p:nvSpPr>
          <p:spPr>
            <a:xfrm>
              <a:off x="6769917" y="1274564"/>
              <a:ext cx="3447873" cy="4647426"/>
            </a:xfrm>
            <a:prstGeom prst="rect">
              <a:avLst/>
            </a:prstGeom>
            <a:noFill/>
          </p:spPr>
          <p:txBody>
            <a:bodyPr wrap="square" rtlCol="0">
              <a:spAutoFit/>
            </a:bodyPr>
            <a:lstStyle/>
            <a:p>
              <a:r>
                <a:rPr lang="en-US" sz="2400" i="1" dirty="0">
                  <a:solidFill>
                    <a:srgbClr val="00B050"/>
                  </a:solidFill>
                </a:rPr>
                <a:t>to</a:t>
              </a:r>
              <a:r>
                <a:rPr lang="en-US" sz="2400" dirty="0">
                  <a:solidFill>
                    <a:srgbClr val="00B050"/>
                  </a:solidFill>
                </a:rPr>
                <a:t> </a:t>
              </a:r>
            </a:p>
            <a:p>
              <a:r>
                <a:rPr lang="en-US" sz="2400" dirty="0">
                  <a:solidFill>
                    <a:srgbClr val="00B050"/>
                  </a:solidFill>
                </a:rPr>
                <a:t>+ Neural Networks</a:t>
              </a:r>
            </a:p>
            <a:p>
              <a:r>
                <a:rPr lang="en-US" dirty="0">
                  <a:solidFill>
                    <a:srgbClr val="00B050"/>
                  </a:solidFill>
                </a:rPr>
                <a:t>+</a:t>
              </a:r>
              <a:r>
                <a:rPr lang="en-US" sz="1600" dirty="0">
                  <a:solidFill>
                    <a:srgbClr val="00B050"/>
                  </a:solidFill>
                </a:rPr>
                <a:t> </a:t>
              </a:r>
              <a:r>
                <a:rPr lang="en-US" dirty="0">
                  <a:solidFill>
                    <a:srgbClr val="00B050"/>
                  </a:solidFill>
                </a:rPr>
                <a:t>Deep learning workloads</a:t>
              </a:r>
            </a:p>
            <a:p>
              <a:r>
                <a:rPr lang="en-US" sz="1600" dirty="0">
                  <a:solidFill>
                    <a:srgbClr val="00B050"/>
                  </a:solidFill>
                </a:rPr>
                <a:t>+ Integer and adaptive floating-point operations</a:t>
              </a:r>
            </a:p>
            <a:p>
              <a:r>
                <a:rPr lang="en-US" sz="1600" dirty="0">
                  <a:solidFill>
                    <a:srgbClr val="00B050"/>
                  </a:solidFill>
                </a:rPr>
                <a:t>+ Parallel and SIMD</a:t>
              </a:r>
            </a:p>
            <a:p>
              <a:pPr marL="285750" indent="-285750">
                <a:buFont typeface="Arial" panose="020B0604020202020204" pitchFamily="34" charset="0"/>
                <a:buChar char="•"/>
              </a:pPr>
              <a:endParaRPr lang="en-US" dirty="0">
                <a:solidFill>
                  <a:srgbClr val="00B050"/>
                </a:solidFill>
              </a:endParaRPr>
            </a:p>
            <a:p>
              <a:r>
                <a:rPr lang="en-US" sz="2800" dirty="0">
                  <a:solidFill>
                    <a:srgbClr val="00B050"/>
                  </a:solidFill>
                </a:rPr>
                <a:t>Platforms and Accelerators</a:t>
              </a:r>
            </a:p>
            <a:p>
              <a:r>
                <a:rPr lang="en-US" dirty="0">
                  <a:solidFill>
                    <a:srgbClr val="00B050"/>
                  </a:solidFill>
                </a:rPr>
                <a:t>Hundred of specialized cores working in parallel</a:t>
              </a:r>
            </a:p>
            <a:p>
              <a:endParaRPr lang="en-US" dirty="0">
                <a:solidFill>
                  <a:srgbClr val="00B050"/>
                </a:solidFill>
              </a:endParaRPr>
            </a:p>
            <a:p>
              <a:r>
                <a:rPr lang="en-US" dirty="0">
                  <a:solidFill>
                    <a:srgbClr val="00B050"/>
                  </a:solidFill>
                </a:rPr>
                <a:t>Most transistors are devoted to parallel adaptive floating-point operations</a:t>
              </a:r>
            </a:p>
          </p:txBody>
        </p:sp>
      </p:grpSp>
      <p:pic>
        <p:nvPicPr>
          <p:cNvPr id="61" name="Image 7">
            <a:extLst>
              <a:ext uri="{FF2B5EF4-FFF2-40B4-BE49-F238E27FC236}">
                <a16:creationId xmlns:a16="http://schemas.microsoft.com/office/drawing/2014/main" id="{66C59C53-6FB7-A1AF-1F53-8F1F7DD529E1}"/>
              </a:ext>
            </a:extLst>
          </p:cNvPr>
          <p:cNvPicPr>
            <a:picLocks noChangeAspect="1"/>
          </p:cNvPicPr>
          <p:nvPr/>
        </p:nvPicPr>
        <p:blipFill>
          <a:blip r:embed="rId2"/>
          <a:stretch>
            <a:fillRect/>
          </a:stretch>
        </p:blipFill>
        <p:spPr>
          <a:xfrm>
            <a:off x="8411145" y="5155988"/>
            <a:ext cx="3193033" cy="1249779"/>
          </a:xfrm>
          <a:prstGeom prst="rect">
            <a:avLst/>
          </a:prstGeom>
        </p:spPr>
      </p:pic>
      <p:pic>
        <p:nvPicPr>
          <p:cNvPr id="62" name="Image 8">
            <a:extLst>
              <a:ext uri="{FF2B5EF4-FFF2-40B4-BE49-F238E27FC236}">
                <a16:creationId xmlns:a16="http://schemas.microsoft.com/office/drawing/2014/main" id="{BE8BA0E5-C1FB-EE13-2431-ED04E658D7E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09788" y="5048885"/>
            <a:ext cx="1720544" cy="1371261"/>
          </a:xfrm>
          <a:prstGeom prst="rect">
            <a:avLst/>
          </a:prstGeom>
        </p:spPr>
      </p:pic>
      <p:pic>
        <p:nvPicPr>
          <p:cNvPr id="63" name="Image 9">
            <a:extLst>
              <a:ext uri="{FF2B5EF4-FFF2-40B4-BE49-F238E27FC236}">
                <a16:creationId xmlns:a16="http://schemas.microsoft.com/office/drawing/2014/main" id="{8857AA5D-88E0-9B0C-23B5-68509FCBD9B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647203" y="2526433"/>
            <a:ext cx="1956975" cy="1361374"/>
          </a:xfrm>
          <a:prstGeom prst="rect">
            <a:avLst/>
          </a:prstGeom>
        </p:spPr>
      </p:pic>
    </p:spTree>
    <p:extLst>
      <p:ext uri="{BB962C8B-B14F-4D97-AF65-F5344CB8AC3E}">
        <p14:creationId xmlns:p14="http://schemas.microsoft.com/office/powerpoint/2010/main" val="1481505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4E50F-073D-557D-6A14-E579CAC8C35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5F88AD-1270-5EAB-EB5B-57EDB862A7F0}"/>
              </a:ext>
            </a:extLst>
          </p:cNvPr>
          <p:cNvSpPr>
            <a:spLocks noGrp="1"/>
          </p:cNvSpPr>
          <p:nvPr>
            <p:ph type="sldNum" sz="quarter" idx="11"/>
          </p:nvPr>
        </p:nvSpPr>
        <p:spPr/>
        <p:txBody>
          <a:bodyPr/>
          <a:lstStyle/>
          <a:p>
            <a:fld id="{CA7C7E00-0FB3-4106-B2EB-FB917B1FB2F5}" type="slidenum">
              <a:rPr lang="en-US" smtClean="0"/>
              <a:pPr/>
              <a:t>12</a:t>
            </a:fld>
            <a:endParaRPr lang="en-US" dirty="0"/>
          </a:p>
        </p:txBody>
      </p:sp>
      <p:sp>
        <p:nvSpPr>
          <p:cNvPr id="3" name="Footer Placeholder 2">
            <a:extLst>
              <a:ext uri="{FF2B5EF4-FFF2-40B4-BE49-F238E27FC236}">
                <a16:creationId xmlns:a16="http://schemas.microsoft.com/office/drawing/2014/main" id="{4D31EF60-0F17-0B5E-4A67-E377475526C6}"/>
              </a:ext>
            </a:extLst>
          </p:cNvPr>
          <p:cNvSpPr>
            <a:spLocks noGrp="1"/>
          </p:cNvSpPr>
          <p:nvPr>
            <p:ph type="ftr" sz="quarter" idx="10"/>
          </p:nvPr>
        </p:nvSpPr>
        <p:spPr/>
        <p:txBody>
          <a:bodyPr/>
          <a:lstStyle/>
          <a:p>
            <a:r>
              <a:rPr lang="en-US" dirty="0"/>
              <a:t>Webinar on AI-Enabled Microcontrollers | www.yolegroup.com</a:t>
            </a:r>
          </a:p>
        </p:txBody>
      </p:sp>
      <p:sp>
        <p:nvSpPr>
          <p:cNvPr id="5" name="Title 4">
            <a:extLst>
              <a:ext uri="{FF2B5EF4-FFF2-40B4-BE49-F238E27FC236}">
                <a16:creationId xmlns:a16="http://schemas.microsoft.com/office/drawing/2014/main" id="{51210E7D-A440-E435-1BB0-B6B410B59D52}"/>
              </a:ext>
            </a:extLst>
          </p:cNvPr>
          <p:cNvSpPr>
            <a:spLocks noGrp="1"/>
          </p:cNvSpPr>
          <p:nvPr>
            <p:ph type="title"/>
          </p:nvPr>
        </p:nvSpPr>
        <p:spPr/>
        <p:txBody>
          <a:bodyPr>
            <a:normAutofit fontScale="90000"/>
          </a:bodyPr>
          <a:lstStyle/>
          <a:p>
            <a:r>
              <a:rPr lang="en-US" dirty="0"/>
              <a:t>Microcontroller Designers respond to AI Demand</a:t>
            </a:r>
          </a:p>
        </p:txBody>
      </p:sp>
      <p:sp>
        <p:nvSpPr>
          <p:cNvPr id="7" name="Text Placeholder 6">
            <a:extLst>
              <a:ext uri="{FF2B5EF4-FFF2-40B4-BE49-F238E27FC236}">
                <a16:creationId xmlns:a16="http://schemas.microsoft.com/office/drawing/2014/main" id="{AD0A78E5-DB97-8A54-6103-A02630B0A69A}"/>
              </a:ext>
            </a:extLst>
          </p:cNvPr>
          <p:cNvSpPr>
            <a:spLocks noGrp="1"/>
          </p:cNvSpPr>
          <p:nvPr>
            <p:ph type="body" sz="quarter" idx="17"/>
          </p:nvPr>
        </p:nvSpPr>
        <p:spPr/>
        <p:txBody>
          <a:bodyPr/>
          <a:lstStyle/>
          <a:p>
            <a:r>
              <a:rPr lang="en-US" dirty="0"/>
              <a:t>Microcontrollers target AI applications with a variety of features</a:t>
            </a:r>
          </a:p>
        </p:txBody>
      </p:sp>
      <p:graphicFrame>
        <p:nvGraphicFramePr>
          <p:cNvPr id="8" name="Content Placeholder 12">
            <a:extLst>
              <a:ext uri="{FF2B5EF4-FFF2-40B4-BE49-F238E27FC236}">
                <a16:creationId xmlns:a16="http://schemas.microsoft.com/office/drawing/2014/main" id="{B049DDD9-BC7E-39D9-58C7-01471958113A}"/>
              </a:ext>
            </a:extLst>
          </p:cNvPr>
          <p:cNvGraphicFramePr>
            <a:graphicFrameLocks noGrp="1"/>
          </p:cNvGraphicFramePr>
          <p:nvPr>
            <p:ph sz="quarter" idx="21"/>
            <p:extLst>
              <p:ext uri="{D42A27DB-BD31-4B8C-83A1-F6EECF244321}">
                <p14:modId xmlns:p14="http://schemas.microsoft.com/office/powerpoint/2010/main" val="1929733865"/>
              </p:ext>
            </p:extLst>
          </p:nvPr>
        </p:nvGraphicFramePr>
        <p:xfrm>
          <a:off x="4830533" y="1227610"/>
          <a:ext cx="7112204" cy="4968875"/>
        </p:xfrm>
        <a:graphic>
          <a:graphicData uri="http://schemas.openxmlformats.org/drawingml/2006/chart">
            <c:chart xmlns:c="http://schemas.openxmlformats.org/drawingml/2006/chart" xmlns:r="http://schemas.openxmlformats.org/officeDocument/2006/relationships" r:id="rId3"/>
          </a:graphicData>
        </a:graphic>
      </p:graphicFrame>
      <p:sp>
        <p:nvSpPr>
          <p:cNvPr id="11" name="Arrow: Striped Right 10">
            <a:extLst>
              <a:ext uri="{FF2B5EF4-FFF2-40B4-BE49-F238E27FC236}">
                <a16:creationId xmlns:a16="http://schemas.microsoft.com/office/drawing/2014/main" id="{C364B964-70A8-858C-B11A-4744B32292E5}"/>
              </a:ext>
            </a:extLst>
          </p:cNvPr>
          <p:cNvSpPr/>
          <p:nvPr/>
        </p:nvSpPr>
        <p:spPr>
          <a:xfrm>
            <a:off x="4443315" y="1227610"/>
            <a:ext cx="335902" cy="261257"/>
          </a:xfrm>
          <a:prstGeom prst="stripedRightArrow">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2" name="Arrow: Striped Right 11">
            <a:extLst>
              <a:ext uri="{FF2B5EF4-FFF2-40B4-BE49-F238E27FC236}">
                <a16:creationId xmlns:a16="http://schemas.microsoft.com/office/drawing/2014/main" id="{3147ABC4-B795-2350-A695-E89B5280AE27}"/>
              </a:ext>
            </a:extLst>
          </p:cNvPr>
          <p:cNvSpPr/>
          <p:nvPr/>
        </p:nvSpPr>
        <p:spPr>
          <a:xfrm>
            <a:off x="4416188" y="2706317"/>
            <a:ext cx="335902" cy="261257"/>
          </a:xfrm>
          <a:prstGeom prst="stripedRigh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13" name="Arrow: Striped Right 12">
            <a:extLst>
              <a:ext uri="{FF2B5EF4-FFF2-40B4-BE49-F238E27FC236}">
                <a16:creationId xmlns:a16="http://schemas.microsoft.com/office/drawing/2014/main" id="{3A56C91B-FD55-BAF5-25C8-7B3CEF27A0A6}"/>
              </a:ext>
            </a:extLst>
          </p:cNvPr>
          <p:cNvSpPr/>
          <p:nvPr/>
        </p:nvSpPr>
        <p:spPr>
          <a:xfrm>
            <a:off x="4418906" y="4707538"/>
            <a:ext cx="335902" cy="261257"/>
          </a:xfrm>
          <a:prstGeom prst="striped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FEF06CC1-0800-485C-9F9B-A96DD26E272A}"/>
              </a:ext>
            </a:extLst>
          </p:cNvPr>
          <p:cNvSpPr>
            <a:spLocks noGrp="1"/>
          </p:cNvSpPr>
          <p:nvPr>
            <p:ph type="body" sz="quarter" idx="20"/>
          </p:nvPr>
        </p:nvSpPr>
        <p:spPr>
          <a:xfrm>
            <a:off x="288000" y="1187999"/>
            <a:ext cx="4103999" cy="5143661"/>
          </a:xfrm>
        </p:spPr>
        <p:txBody>
          <a:bodyPr>
            <a:normAutofit lnSpcReduction="10000"/>
          </a:bodyPr>
          <a:lstStyle/>
          <a:p>
            <a:r>
              <a:rPr lang="en-US" b="1" dirty="0">
                <a:solidFill>
                  <a:schemeClr val="tx2">
                    <a:lumMod val="75000"/>
                  </a:schemeClr>
                </a:solidFill>
              </a:rPr>
              <a:t>Software Only AI</a:t>
            </a:r>
          </a:p>
          <a:p>
            <a:r>
              <a:rPr lang="en-US" dirty="0">
                <a:solidFill>
                  <a:schemeClr val="tx2">
                    <a:lumMod val="75000"/>
                  </a:schemeClr>
                </a:solidFill>
              </a:rPr>
              <a:t>Software tools are used to optimize code to run machine learning algorithms. This optimization usually starts with selecting target processors or MCUs for best results.</a:t>
            </a:r>
          </a:p>
          <a:p>
            <a:endParaRPr lang="en-US" dirty="0"/>
          </a:p>
          <a:p>
            <a:r>
              <a:rPr lang="en-US" b="1" dirty="0">
                <a:solidFill>
                  <a:schemeClr val="tx2">
                    <a:lumMod val="50000"/>
                  </a:schemeClr>
                </a:solidFill>
              </a:rPr>
              <a:t>AI Optimized Core</a:t>
            </a:r>
          </a:p>
          <a:p>
            <a:r>
              <a:rPr lang="en-US" dirty="0">
                <a:solidFill>
                  <a:schemeClr val="tx2">
                    <a:lumMod val="75000"/>
                  </a:schemeClr>
                </a:solidFill>
              </a:rPr>
              <a:t>The processor or MCU includes multiple symmetric cores, and an instruction set architecture specifically optimized for ML algorithms. It is almost always used with AI tools to optimize the software but is backward compatible with code designed for classic processors and MCUs as well.</a:t>
            </a:r>
          </a:p>
          <a:p>
            <a:endParaRPr lang="en-US" dirty="0">
              <a:solidFill>
                <a:schemeClr val="tx2">
                  <a:lumMod val="75000"/>
                </a:schemeClr>
              </a:solidFill>
            </a:endParaRPr>
          </a:p>
          <a:p>
            <a:r>
              <a:rPr lang="en-US" b="1" dirty="0">
                <a:solidFill>
                  <a:schemeClr val="tx2">
                    <a:lumMod val="50000"/>
                  </a:schemeClr>
                </a:solidFill>
              </a:rPr>
              <a:t>AI Optimized Neural Processing (NPU) Units or AI Accelerators</a:t>
            </a:r>
          </a:p>
          <a:p>
            <a:r>
              <a:rPr lang="en-US" dirty="0">
                <a:solidFill>
                  <a:schemeClr val="tx2">
                    <a:lumMod val="75000"/>
                  </a:schemeClr>
                </a:solidFill>
              </a:rPr>
              <a:t>Vector and/or Matrix extensions, Configurable Logic and other subsystems designed to accelerate the large matrix calculations common to ML.</a:t>
            </a:r>
          </a:p>
        </p:txBody>
      </p:sp>
    </p:spTree>
    <p:extLst>
      <p:ext uri="{BB962C8B-B14F-4D97-AF65-F5344CB8AC3E}">
        <p14:creationId xmlns:p14="http://schemas.microsoft.com/office/powerpoint/2010/main" val="2537636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B792EA-8C9D-C7B0-DEA6-CF68519204AF}"/>
              </a:ext>
            </a:extLst>
          </p:cNvPr>
          <p:cNvSpPr>
            <a:spLocks noGrp="1"/>
          </p:cNvSpPr>
          <p:nvPr>
            <p:ph type="title"/>
          </p:nvPr>
        </p:nvSpPr>
        <p:spPr/>
        <p:txBody>
          <a:bodyPr>
            <a:normAutofit fontScale="90000"/>
          </a:bodyPr>
          <a:lstStyle/>
          <a:p>
            <a:r>
              <a:rPr lang="en-US" dirty="0"/>
              <a:t>MCU revenue forecast for MCUs Targeting Edge AI Applications</a:t>
            </a:r>
          </a:p>
        </p:txBody>
      </p:sp>
      <p:sp>
        <p:nvSpPr>
          <p:cNvPr id="4" name="Slide Number Placeholder 3">
            <a:extLst>
              <a:ext uri="{FF2B5EF4-FFF2-40B4-BE49-F238E27FC236}">
                <a16:creationId xmlns:a16="http://schemas.microsoft.com/office/drawing/2014/main" id="{9D255CDD-14BE-E89A-4EA8-7C7632A0E290}"/>
              </a:ext>
            </a:extLst>
          </p:cNvPr>
          <p:cNvSpPr>
            <a:spLocks noGrp="1"/>
          </p:cNvSpPr>
          <p:nvPr>
            <p:ph type="sldNum" sz="quarter" idx="11"/>
          </p:nvPr>
        </p:nvSpPr>
        <p:spPr/>
        <p:txBody>
          <a:bodyPr/>
          <a:lstStyle/>
          <a:p>
            <a:fld id="{CA7C7E00-0FB3-4106-B2EB-FB917B1FB2F5}" type="slidenum">
              <a:rPr lang="en-US" smtClean="0"/>
              <a:pPr/>
              <a:t>13</a:t>
            </a:fld>
            <a:endParaRPr lang="en-US" dirty="0"/>
          </a:p>
        </p:txBody>
      </p:sp>
      <p:sp>
        <p:nvSpPr>
          <p:cNvPr id="5" name="Footer Placeholder 4">
            <a:extLst>
              <a:ext uri="{FF2B5EF4-FFF2-40B4-BE49-F238E27FC236}">
                <a16:creationId xmlns:a16="http://schemas.microsoft.com/office/drawing/2014/main" id="{D45C307A-B85D-D92A-6A85-88F29E59C07E}"/>
              </a:ext>
            </a:extLst>
          </p:cNvPr>
          <p:cNvSpPr>
            <a:spLocks noGrp="1"/>
          </p:cNvSpPr>
          <p:nvPr>
            <p:ph type="ftr" sz="quarter" idx="10"/>
          </p:nvPr>
        </p:nvSpPr>
        <p:spPr/>
        <p:txBody>
          <a:bodyPr/>
          <a:lstStyle/>
          <a:p>
            <a:r>
              <a:rPr lang="en-US" dirty="0"/>
              <a:t>Webinar on AI-Enabled Microcontrollers | www.yolegroup.com</a:t>
            </a:r>
          </a:p>
        </p:txBody>
      </p:sp>
      <p:sp>
        <p:nvSpPr>
          <p:cNvPr id="6" name="Text Placeholder 5">
            <a:extLst>
              <a:ext uri="{FF2B5EF4-FFF2-40B4-BE49-F238E27FC236}">
                <a16:creationId xmlns:a16="http://schemas.microsoft.com/office/drawing/2014/main" id="{81F75169-E8F3-528A-D426-BB89B319983A}"/>
              </a:ext>
            </a:extLst>
          </p:cNvPr>
          <p:cNvSpPr>
            <a:spLocks noGrp="1"/>
          </p:cNvSpPr>
          <p:nvPr>
            <p:ph type="body" sz="quarter" idx="17"/>
          </p:nvPr>
        </p:nvSpPr>
        <p:spPr/>
        <p:txBody>
          <a:bodyPr/>
          <a:lstStyle/>
          <a:p>
            <a:r>
              <a:rPr lang="en-US" sz="2000" dirty="0"/>
              <a:t>2024 - 2030 MCU revenue forecast, by class of MCU</a:t>
            </a:r>
            <a:endParaRPr lang="en-US" dirty="0"/>
          </a:p>
          <a:p>
            <a:endParaRPr lang="en-US" dirty="0"/>
          </a:p>
        </p:txBody>
      </p:sp>
      <p:sp>
        <p:nvSpPr>
          <p:cNvPr id="7" name="Text Placeholder 6">
            <a:extLst>
              <a:ext uri="{FF2B5EF4-FFF2-40B4-BE49-F238E27FC236}">
                <a16:creationId xmlns:a16="http://schemas.microsoft.com/office/drawing/2014/main" id="{F0287FA3-849A-664B-4449-6DEC4AB49879}"/>
              </a:ext>
            </a:extLst>
          </p:cNvPr>
          <p:cNvSpPr>
            <a:spLocks noGrp="1"/>
          </p:cNvSpPr>
          <p:nvPr>
            <p:ph type="body" sz="quarter" idx="14"/>
          </p:nvPr>
        </p:nvSpPr>
        <p:spPr>
          <a:xfrm>
            <a:off x="-48087" y="1744992"/>
            <a:ext cx="1768805" cy="3729448"/>
          </a:xfrm>
        </p:spPr>
        <p:txBody>
          <a:bodyPr>
            <a:normAutofit/>
          </a:bodyPr>
          <a:lstStyle/>
          <a:p>
            <a:r>
              <a:rPr lang="en-US" dirty="0"/>
              <a:t>Most MCU Suppliers that are developing AI Strategies started early with software solutions, then optimized AI Core Technology, but the use of an accelerator is the fastest growing category.</a:t>
            </a:r>
          </a:p>
        </p:txBody>
      </p:sp>
      <p:sp>
        <p:nvSpPr>
          <p:cNvPr id="8" name="Ellipse 7">
            <a:extLst>
              <a:ext uri="{FF2B5EF4-FFF2-40B4-BE49-F238E27FC236}">
                <a16:creationId xmlns:a16="http://schemas.microsoft.com/office/drawing/2014/main" id="{25180632-A806-43E6-7398-8B7495D7BDF1}"/>
              </a:ext>
            </a:extLst>
          </p:cNvPr>
          <p:cNvSpPr>
            <a:spLocks noChangeAspect="1"/>
          </p:cNvSpPr>
          <p:nvPr/>
        </p:nvSpPr>
        <p:spPr>
          <a:xfrm>
            <a:off x="7281059" y="1959971"/>
            <a:ext cx="3955445" cy="3955445"/>
          </a:xfrm>
          <a:prstGeom prst="ellipse">
            <a:avLst/>
          </a:prstGeom>
          <a:noFill/>
          <a:ln w="28575">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ea typeface="+mn-ea"/>
              <a:cs typeface="+mn-cs"/>
            </a:endParaRPr>
          </a:p>
        </p:txBody>
      </p:sp>
      <p:sp>
        <p:nvSpPr>
          <p:cNvPr id="9" name="ZoneTexte 8">
            <a:extLst>
              <a:ext uri="{FF2B5EF4-FFF2-40B4-BE49-F238E27FC236}">
                <a16:creationId xmlns:a16="http://schemas.microsoft.com/office/drawing/2014/main" id="{9E284146-981D-08C5-A368-C687CF66CE2D}"/>
              </a:ext>
            </a:extLst>
          </p:cNvPr>
          <p:cNvSpPr txBox="1"/>
          <p:nvPr/>
        </p:nvSpPr>
        <p:spPr>
          <a:xfrm>
            <a:off x="2283643" y="3171102"/>
            <a:ext cx="8058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525252"/>
                </a:solidFill>
                <a:effectLst/>
                <a:uLnTx/>
                <a:uFillTx/>
                <a:ea typeface="+mn-ea"/>
                <a:cs typeface="+mn-cs"/>
              </a:rPr>
              <a:t>2024</a:t>
            </a:r>
          </a:p>
        </p:txBody>
      </p:sp>
      <p:sp>
        <p:nvSpPr>
          <p:cNvPr id="10" name="ZoneTexte 9">
            <a:extLst>
              <a:ext uri="{FF2B5EF4-FFF2-40B4-BE49-F238E27FC236}">
                <a16:creationId xmlns:a16="http://schemas.microsoft.com/office/drawing/2014/main" id="{AAA177F5-0E3F-3350-D031-7B4385613127}"/>
              </a:ext>
            </a:extLst>
          </p:cNvPr>
          <p:cNvSpPr txBox="1"/>
          <p:nvPr/>
        </p:nvSpPr>
        <p:spPr>
          <a:xfrm>
            <a:off x="7179363" y="2075709"/>
            <a:ext cx="10213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525252"/>
                </a:solidFill>
              </a:rPr>
              <a:t>2030</a:t>
            </a:r>
          </a:p>
        </p:txBody>
      </p:sp>
      <p:sp>
        <p:nvSpPr>
          <p:cNvPr id="11" name="Ellipse 10">
            <a:extLst>
              <a:ext uri="{FF2B5EF4-FFF2-40B4-BE49-F238E27FC236}">
                <a16:creationId xmlns:a16="http://schemas.microsoft.com/office/drawing/2014/main" id="{4C36AF71-A2D1-B231-F728-71CE9B5868C0}"/>
              </a:ext>
            </a:extLst>
          </p:cNvPr>
          <p:cNvSpPr>
            <a:spLocks noChangeAspect="1"/>
          </p:cNvSpPr>
          <p:nvPr/>
        </p:nvSpPr>
        <p:spPr>
          <a:xfrm>
            <a:off x="2380509" y="3339411"/>
            <a:ext cx="2844003" cy="2843999"/>
          </a:xfrm>
          <a:prstGeom prst="ellipse">
            <a:avLst/>
          </a:prstGeom>
          <a:noFill/>
          <a:ln w="28575">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ea typeface="+mn-ea"/>
              <a:cs typeface="+mn-cs"/>
            </a:endParaRPr>
          </a:p>
        </p:txBody>
      </p:sp>
      <p:sp>
        <p:nvSpPr>
          <p:cNvPr id="14" name="Ellipse 15">
            <a:extLst>
              <a:ext uri="{FF2B5EF4-FFF2-40B4-BE49-F238E27FC236}">
                <a16:creationId xmlns:a16="http://schemas.microsoft.com/office/drawing/2014/main" id="{AAA5ECF9-410B-72FA-456E-D3FC2B0E88DB}"/>
              </a:ext>
            </a:extLst>
          </p:cNvPr>
          <p:cNvSpPr>
            <a:spLocks noChangeAspect="1"/>
          </p:cNvSpPr>
          <p:nvPr/>
        </p:nvSpPr>
        <p:spPr>
          <a:xfrm>
            <a:off x="3166295" y="4925634"/>
            <a:ext cx="1190839" cy="1190837"/>
          </a:xfrm>
          <a:prstGeom prst="ellipse">
            <a:avLst/>
          </a:prstGeom>
          <a:solidFill>
            <a:schemeClr val="accent2"/>
          </a:solidFill>
          <a:ln w="19050">
            <a:no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white"/>
                </a:solidFill>
              </a:rPr>
              <a:t>$0.9B</a:t>
            </a:r>
            <a:endParaRPr kumimoji="0" lang="en-US" sz="1600" b="1" i="0" u="none" strike="noStrike" kern="1200" cap="none" spc="0" normalizeH="0" baseline="0" noProof="0" dirty="0">
              <a:ln>
                <a:noFill/>
              </a:ln>
              <a:solidFill>
                <a:prstClr val="white"/>
              </a:solidFill>
              <a:effectLst/>
              <a:uLnTx/>
              <a:uFillTx/>
              <a:ea typeface="+mn-ea"/>
              <a:cs typeface="+mn-cs"/>
            </a:endParaRPr>
          </a:p>
        </p:txBody>
      </p:sp>
      <p:sp>
        <p:nvSpPr>
          <p:cNvPr id="16" name="Ellipse 15">
            <a:extLst>
              <a:ext uri="{FF2B5EF4-FFF2-40B4-BE49-F238E27FC236}">
                <a16:creationId xmlns:a16="http://schemas.microsoft.com/office/drawing/2014/main" id="{1B7E5299-2EEF-14BE-0936-8D580CBBC56E}"/>
              </a:ext>
            </a:extLst>
          </p:cNvPr>
          <p:cNvSpPr>
            <a:spLocks noChangeAspect="1"/>
          </p:cNvSpPr>
          <p:nvPr/>
        </p:nvSpPr>
        <p:spPr>
          <a:xfrm>
            <a:off x="3108526" y="3371502"/>
            <a:ext cx="1601189" cy="1601186"/>
          </a:xfrm>
          <a:prstGeom prst="ellipse">
            <a:avLst/>
          </a:prstGeom>
          <a:solidFill>
            <a:schemeClr val="accent1"/>
          </a:solidFill>
          <a:ln w="19050">
            <a:no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ea typeface="+mn-ea"/>
                <a:cs typeface="+mn-cs"/>
              </a:rPr>
              <a:t>$1.2B</a:t>
            </a:r>
          </a:p>
        </p:txBody>
      </p:sp>
      <p:sp>
        <p:nvSpPr>
          <p:cNvPr id="18" name="Forme 6">
            <a:extLst>
              <a:ext uri="{FF2B5EF4-FFF2-40B4-BE49-F238E27FC236}">
                <a16:creationId xmlns:a16="http://schemas.microsoft.com/office/drawing/2014/main" id="{AF85ED27-36F1-8D98-5811-DE0003F55FE6}"/>
              </a:ext>
            </a:extLst>
          </p:cNvPr>
          <p:cNvSpPr/>
          <p:nvPr/>
        </p:nvSpPr>
        <p:spPr>
          <a:xfrm rot="6355525" flipH="1">
            <a:off x="5290423" y="3994733"/>
            <a:ext cx="2117663" cy="2383030"/>
          </a:xfrm>
          <a:prstGeom prst="swooshArrow">
            <a:avLst>
              <a:gd name="adj1" fmla="val 21592"/>
              <a:gd name="adj2" fmla="val 35634"/>
            </a:avLst>
          </a:prstGeom>
          <a:ln/>
        </p:spPr>
        <p:style>
          <a:lnRef idx="2">
            <a:schemeClr val="accent4">
              <a:shade val="50000"/>
            </a:schemeClr>
          </a:lnRef>
          <a:fillRef idx="1">
            <a:schemeClr val="accent4"/>
          </a:fillRef>
          <a:effectRef idx="0">
            <a:schemeClr val="accent4"/>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16D"/>
              </a:solidFill>
              <a:effectLst/>
              <a:uLnTx/>
              <a:uFillTx/>
              <a:ea typeface="+mn-ea"/>
              <a:cs typeface="+mn-cs"/>
            </a:endParaRPr>
          </a:p>
        </p:txBody>
      </p:sp>
      <p:grpSp>
        <p:nvGrpSpPr>
          <p:cNvPr id="27" name="Group 26">
            <a:extLst>
              <a:ext uri="{FF2B5EF4-FFF2-40B4-BE49-F238E27FC236}">
                <a16:creationId xmlns:a16="http://schemas.microsoft.com/office/drawing/2014/main" id="{D7DAB1ED-1A7F-88C5-E892-A698328AC20C}"/>
              </a:ext>
            </a:extLst>
          </p:cNvPr>
          <p:cNvGrpSpPr/>
          <p:nvPr/>
        </p:nvGrpSpPr>
        <p:grpSpPr>
          <a:xfrm>
            <a:off x="1353791" y="1006328"/>
            <a:ext cx="9656716" cy="1477328"/>
            <a:chOff x="1867055" y="1442462"/>
            <a:chExt cx="3801448" cy="1477328"/>
          </a:xfrm>
        </p:grpSpPr>
        <p:sp>
          <p:nvSpPr>
            <p:cNvPr id="29" name="ZoneTexte 25">
              <a:extLst>
                <a:ext uri="{FF2B5EF4-FFF2-40B4-BE49-F238E27FC236}">
                  <a16:creationId xmlns:a16="http://schemas.microsoft.com/office/drawing/2014/main" id="{25C669C2-62C9-EA49-0D54-734C61057481}"/>
                </a:ext>
              </a:extLst>
            </p:cNvPr>
            <p:cNvSpPr txBox="1"/>
            <p:nvPr/>
          </p:nvSpPr>
          <p:spPr>
            <a:xfrm>
              <a:off x="1958205" y="1442462"/>
              <a:ext cx="3710298" cy="1477328"/>
            </a:xfrm>
            <a:prstGeom prst="rect">
              <a:avLst/>
            </a:prstGeom>
            <a:noFill/>
            <a:ln>
              <a:noFill/>
            </a:ln>
          </p:spPr>
          <p:txBody>
            <a:bodyPr wrap="square" rtlCol="0">
              <a:spAutoFit/>
            </a:bodyPr>
            <a:lstStyle/>
            <a:p>
              <a:pPr lvl="0">
                <a:defRPr/>
              </a:pPr>
              <a:r>
                <a:rPr lang="en-US" dirty="0">
                  <a:solidFill>
                    <a:schemeClr val="accent1"/>
                  </a:solidFill>
                </a:rPr>
                <a:t>AI Software Only AI on MCU: CAGR</a:t>
              </a:r>
              <a:r>
                <a:rPr lang="en-US" baseline="-25000" dirty="0">
                  <a:solidFill>
                    <a:schemeClr val="accent1"/>
                  </a:solidFill>
                </a:rPr>
                <a:t>24-30 </a:t>
              </a:r>
              <a:r>
                <a:rPr lang="en-US" dirty="0">
                  <a:solidFill>
                    <a:schemeClr val="accent1"/>
                  </a:solidFill>
                </a:rPr>
                <a:t>= 12.1%</a:t>
              </a:r>
              <a:endParaRPr kumimoji="0" lang="en-US" b="0" i="0" u="none" strike="noStrike" kern="1200" cap="none" spc="0" normalizeH="0" baseline="-25000" noProof="0" dirty="0">
                <a:ln>
                  <a:noFill/>
                </a:ln>
                <a:solidFill>
                  <a:schemeClr val="accent1"/>
                </a:solidFill>
                <a:effectLst/>
                <a:uLnTx/>
                <a:uFillTx/>
                <a:ea typeface="+mn-ea"/>
                <a:cs typeface="+mn-cs"/>
              </a:endParaRPr>
            </a:p>
            <a:p>
              <a:pPr>
                <a:defRPr/>
              </a:pPr>
              <a:r>
                <a:rPr lang="en-US" dirty="0">
                  <a:solidFill>
                    <a:schemeClr val="accent2"/>
                  </a:solidFill>
                </a:rPr>
                <a:t>AI Software + AI Hardware Core Technology : CAGR</a:t>
              </a:r>
              <a:r>
                <a:rPr lang="en-US" baseline="-25000" dirty="0">
                  <a:solidFill>
                    <a:schemeClr val="accent2"/>
                  </a:solidFill>
                </a:rPr>
                <a:t>24-30</a:t>
              </a:r>
              <a:r>
                <a:rPr lang="en-US" dirty="0">
                  <a:solidFill>
                    <a:schemeClr val="accent2"/>
                  </a:solidFill>
                </a:rPr>
                <a:t> = 13.4%</a:t>
              </a:r>
            </a:p>
            <a:p>
              <a:pPr>
                <a:defRPr/>
              </a:pPr>
              <a:r>
                <a:rPr lang="en-US" dirty="0">
                  <a:solidFill>
                    <a:schemeClr val="accent3"/>
                  </a:solidFill>
                </a:rPr>
                <a:t>AI Software, + AI Hardware Core and Accelerator Technology: CAGR</a:t>
              </a:r>
              <a:r>
                <a:rPr lang="en-US" baseline="-25000" dirty="0">
                  <a:solidFill>
                    <a:schemeClr val="accent3"/>
                  </a:solidFill>
                </a:rPr>
                <a:t>24-30</a:t>
              </a:r>
              <a:r>
                <a:rPr lang="en-US" dirty="0">
                  <a:solidFill>
                    <a:schemeClr val="accent3"/>
                  </a:solidFill>
                </a:rPr>
                <a:t> = 22%</a:t>
              </a:r>
            </a:p>
            <a:p>
              <a:pPr>
                <a:defRPr/>
              </a:pPr>
              <a:endParaRPr kumimoji="0" lang="en-US" b="0" i="0" u="none" strike="noStrike" kern="1200" cap="none" spc="0" normalizeH="0" baseline="0" noProof="0" dirty="0">
                <a:ln>
                  <a:noFill/>
                </a:ln>
                <a:solidFill>
                  <a:schemeClr val="tx1">
                    <a:lumMod val="60000"/>
                    <a:lumOff val="40000"/>
                  </a:schemeClr>
                </a:solidFill>
                <a:effectLst/>
                <a:uLnTx/>
                <a:uFillTx/>
                <a:ea typeface="+mn-ea"/>
                <a:cs typeface="+mn-cs"/>
              </a:endParaRPr>
            </a:p>
          </p:txBody>
        </p:sp>
        <p:sp>
          <p:nvSpPr>
            <p:cNvPr id="30" name="Ellipse 26">
              <a:extLst>
                <a:ext uri="{FF2B5EF4-FFF2-40B4-BE49-F238E27FC236}">
                  <a16:creationId xmlns:a16="http://schemas.microsoft.com/office/drawing/2014/main" id="{63D469B1-7603-5468-8EC1-807163898281}"/>
                </a:ext>
              </a:extLst>
            </p:cNvPr>
            <p:cNvSpPr/>
            <p:nvPr/>
          </p:nvSpPr>
          <p:spPr>
            <a:xfrm>
              <a:off x="1867055" y="1543703"/>
              <a:ext cx="108000" cy="108000"/>
            </a:xfrm>
            <a:prstGeom prst="ellipse">
              <a:avLst/>
            </a:prstGeom>
            <a:solidFill>
              <a:schemeClr val="accent1"/>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ea typeface="+mn-ea"/>
                <a:cs typeface="+mn-cs"/>
              </a:endParaRPr>
            </a:p>
          </p:txBody>
        </p:sp>
        <p:sp>
          <p:nvSpPr>
            <p:cNvPr id="31" name="Ellipse 31">
              <a:extLst>
                <a:ext uri="{FF2B5EF4-FFF2-40B4-BE49-F238E27FC236}">
                  <a16:creationId xmlns:a16="http://schemas.microsoft.com/office/drawing/2014/main" id="{1C6FAF48-B143-F338-87EC-F58C700F4753}"/>
                </a:ext>
              </a:extLst>
            </p:cNvPr>
            <p:cNvSpPr/>
            <p:nvPr/>
          </p:nvSpPr>
          <p:spPr>
            <a:xfrm>
              <a:off x="1867055" y="1757016"/>
              <a:ext cx="108000" cy="108000"/>
            </a:xfrm>
            <a:prstGeom prst="ellipse">
              <a:avLst/>
            </a:prstGeom>
            <a:solidFill>
              <a:schemeClr val="accent2"/>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ea typeface="+mn-ea"/>
                <a:cs typeface="+mn-cs"/>
              </a:endParaRPr>
            </a:p>
          </p:txBody>
        </p:sp>
        <p:sp>
          <p:nvSpPr>
            <p:cNvPr id="32" name="Ellipse 31">
              <a:extLst>
                <a:ext uri="{FF2B5EF4-FFF2-40B4-BE49-F238E27FC236}">
                  <a16:creationId xmlns:a16="http://schemas.microsoft.com/office/drawing/2014/main" id="{8A457F25-4F77-767F-7F8F-AC32FC11D8F6}"/>
                </a:ext>
              </a:extLst>
            </p:cNvPr>
            <p:cNvSpPr/>
            <p:nvPr/>
          </p:nvSpPr>
          <p:spPr>
            <a:xfrm>
              <a:off x="1869239" y="1970329"/>
              <a:ext cx="108000" cy="108000"/>
            </a:xfrm>
            <a:prstGeom prst="ellipse">
              <a:avLst/>
            </a:prstGeom>
            <a:solidFill>
              <a:schemeClr val="accent3"/>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ea typeface="+mn-ea"/>
                <a:cs typeface="+mn-cs"/>
              </a:endParaRPr>
            </a:p>
          </p:txBody>
        </p:sp>
      </p:grpSp>
      <p:sp>
        <p:nvSpPr>
          <p:cNvPr id="35" name="TextBox 34">
            <a:extLst>
              <a:ext uri="{FF2B5EF4-FFF2-40B4-BE49-F238E27FC236}">
                <a16:creationId xmlns:a16="http://schemas.microsoft.com/office/drawing/2014/main" id="{E3E96830-C72C-505C-B7AB-7DDA4959587A}"/>
              </a:ext>
            </a:extLst>
          </p:cNvPr>
          <p:cNvSpPr txBox="1"/>
          <p:nvPr/>
        </p:nvSpPr>
        <p:spPr>
          <a:xfrm>
            <a:off x="4541521" y="3142583"/>
            <a:ext cx="925253" cy="400110"/>
          </a:xfrm>
          <a:prstGeom prst="rect">
            <a:avLst/>
          </a:prstGeom>
          <a:noFill/>
        </p:spPr>
        <p:txBody>
          <a:bodyPr wrap="none" rtlCol="0">
            <a:spAutoFit/>
          </a:bodyPr>
          <a:lstStyle/>
          <a:p>
            <a:r>
              <a:rPr lang="en-US" sz="2000" b="1" dirty="0">
                <a:solidFill>
                  <a:schemeClr val="tx2"/>
                </a:solidFill>
              </a:rPr>
              <a:t>$2.9B</a:t>
            </a:r>
          </a:p>
        </p:txBody>
      </p:sp>
      <p:sp>
        <p:nvSpPr>
          <p:cNvPr id="36" name="TextBox 35">
            <a:extLst>
              <a:ext uri="{FF2B5EF4-FFF2-40B4-BE49-F238E27FC236}">
                <a16:creationId xmlns:a16="http://schemas.microsoft.com/office/drawing/2014/main" id="{68BBB86E-AA6D-6496-B3F9-3A47BA67FA02}"/>
              </a:ext>
            </a:extLst>
          </p:cNvPr>
          <p:cNvSpPr txBox="1"/>
          <p:nvPr/>
        </p:nvSpPr>
        <p:spPr>
          <a:xfrm>
            <a:off x="10596873" y="2033187"/>
            <a:ext cx="944489" cy="400110"/>
          </a:xfrm>
          <a:prstGeom prst="rect">
            <a:avLst/>
          </a:prstGeom>
          <a:noFill/>
        </p:spPr>
        <p:txBody>
          <a:bodyPr wrap="none" rtlCol="0">
            <a:spAutoFit/>
          </a:bodyPr>
          <a:lstStyle/>
          <a:p>
            <a:r>
              <a:rPr lang="en-US" sz="2000" b="1" dirty="0">
                <a:solidFill>
                  <a:schemeClr val="tx2"/>
                </a:solidFill>
              </a:rPr>
              <a:t>$6.8B</a:t>
            </a:r>
          </a:p>
        </p:txBody>
      </p:sp>
      <p:sp>
        <p:nvSpPr>
          <p:cNvPr id="37" name="TextBox 36">
            <a:extLst>
              <a:ext uri="{FF2B5EF4-FFF2-40B4-BE49-F238E27FC236}">
                <a16:creationId xmlns:a16="http://schemas.microsoft.com/office/drawing/2014/main" id="{BE726DD1-3C1C-C9D4-177F-7114A64DA3C6}"/>
              </a:ext>
            </a:extLst>
          </p:cNvPr>
          <p:cNvSpPr txBox="1"/>
          <p:nvPr/>
        </p:nvSpPr>
        <p:spPr>
          <a:xfrm>
            <a:off x="4928321" y="5951659"/>
            <a:ext cx="6826107" cy="369332"/>
          </a:xfrm>
          <a:prstGeom prst="rect">
            <a:avLst/>
          </a:prstGeom>
          <a:noFill/>
        </p:spPr>
        <p:txBody>
          <a:bodyPr wrap="square" rtlCol="0">
            <a:spAutoFit/>
          </a:bodyPr>
          <a:lstStyle/>
          <a:p>
            <a:r>
              <a:rPr lang="en-US" dirty="0">
                <a:solidFill>
                  <a:schemeClr val="tx2"/>
                </a:solidFill>
              </a:rPr>
              <a:t>CAGR</a:t>
            </a:r>
            <a:r>
              <a:rPr lang="en-US" baseline="-25000" dirty="0">
                <a:solidFill>
                  <a:schemeClr val="tx2"/>
                </a:solidFill>
              </a:rPr>
              <a:t>24-30</a:t>
            </a:r>
            <a:r>
              <a:rPr lang="en-US" dirty="0">
                <a:solidFill>
                  <a:schemeClr val="tx2"/>
                </a:solidFill>
              </a:rPr>
              <a:t> = </a:t>
            </a:r>
            <a:r>
              <a:rPr lang="en-US" b="1" dirty="0">
                <a:solidFill>
                  <a:schemeClr val="tx2"/>
                </a:solidFill>
              </a:rPr>
              <a:t>15.4% </a:t>
            </a:r>
            <a:r>
              <a:rPr lang="en-US" sz="1600" i="1" dirty="0">
                <a:solidFill>
                  <a:schemeClr val="tx2"/>
                </a:solidFill>
              </a:rPr>
              <a:t>compared to the overall MCU CAGR at ~ 6%</a:t>
            </a:r>
            <a:endParaRPr lang="en-US" i="1" dirty="0">
              <a:solidFill>
                <a:schemeClr val="tx2"/>
              </a:solidFill>
            </a:endParaRPr>
          </a:p>
        </p:txBody>
      </p:sp>
      <p:sp>
        <p:nvSpPr>
          <p:cNvPr id="12" name="Ellipse 15">
            <a:extLst>
              <a:ext uri="{FF2B5EF4-FFF2-40B4-BE49-F238E27FC236}">
                <a16:creationId xmlns:a16="http://schemas.microsoft.com/office/drawing/2014/main" id="{22F32EC1-4171-C1FE-2EE9-F224D0EB4D5A}"/>
              </a:ext>
            </a:extLst>
          </p:cNvPr>
          <p:cNvSpPr>
            <a:spLocks noChangeAspect="1"/>
          </p:cNvSpPr>
          <p:nvPr/>
        </p:nvSpPr>
        <p:spPr>
          <a:xfrm>
            <a:off x="4262982" y="4699722"/>
            <a:ext cx="862911" cy="862910"/>
          </a:xfrm>
          <a:prstGeom prst="ellipse">
            <a:avLst/>
          </a:prstGeom>
          <a:solidFill>
            <a:schemeClr val="accent3"/>
          </a:solidFill>
          <a:ln w="19050">
            <a:no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prstClr val="white"/>
                </a:solidFill>
              </a:rPr>
              <a:t>$0.7B</a:t>
            </a:r>
            <a:endParaRPr kumimoji="0" lang="en-US" sz="1400" b="1" i="0" u="none" strike="noStrike" kern="1200" cap="none" spc="0" normalizeH="0" baseline="0" noProof="0" dirty="0">
              <a:ln>
                <a:noFill/>
              </a:ln>
              <a:solidFill>
                <a:prstClr val="white"/>
              </a:solidFill>
              <a:effectLst/>
              <a:uLnTx/>
              <a:uFillTx/>
              <a:ea typeface="+mn-ea"/>
              <a:cs typeface="+mn-cs"/>
            </a:endParaRPr>
          </a:p>
        </p:txBody>
      </p:sp>
      <p:pic>
        <p:nvPicPr>
          <p:cNvPr id="2" name="Picture 1" descr="Logo&#10;&#10;Description automatically generated">
            <a:extLst>
              <a:ext uri="{FF2B5EF4-FFF2-40B4-BE49-F238E27FC236}">
                <a16:creationId xmlns:a16="http://schemas.microsoft.com/office/drawing/2014/main" id="{E0F54D29-E9AF-EB5D-BA3A-53A0179DE64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69999" y="3442353"/>
            <a:ext cx="1013751" cy="362523"/>
          </a:xfrm>
          <a:prstGeom prst="rect">
            <a:avLst/>
          </a:prstGeom>
        </p:spPr>
      </p:pic>
      <p:sp>
        <p:nvSpPr>
          <p:cNvPr id="15" name="Ellipse 15">
            <a:extLst>
              <a:ext uri="{FF2B5EF4-FFF2-40B4-BE49-F238E27FC236}">
                <a16:creationId xmlns:a16="http://schemas.microsoft.com/office/drawing/2014/main" id="{67B9E216-6B95-FBF4-1DF4-5A857E52AC91}"/>
              </a:ext>
            </a:extLst>
          </p:cNvPr>
          <p:cNvSpPr>
            <a:spLocks noChangeAspect="1"/>
          </p:cNvSpPr>
          <p:nvPr/>
        </p:nvSpPr>
        <p:spPr>
          <a:xfrm>
            <a:off x="8200752" y="4221479"/>
            <a:ext cx="1671037" cy="1671033"/>
          </a:xfrm>
          <a:prstGeom prst="ellipse">
            <a:avLst/>
          </a:prstGeom>
          <a:solidFill>
            <a:schemeClr val="accent2"/>
          </a:solidFill>
          <a:ln w="19050">
            <a:no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white"/>
                </a:solidFill>
              </a:rPr>
              <a:t>$2.0B</a:t>
            </a:r>
            <a:endParaRPr kumimoji="0" lang="en-US" sz="1600" b="1" i="0" u="none" strike="noStrike" kern="1200" cap="none" spc="0" normalizeH="0" baseline="0" noProof="0" dirty="0">
              <a:ln>
                <a:noFill/>
              </a:ln>
              <a:solidFill>
                <a:prstClr val="white"/>
              </a:solidFill>
              <a:effectLst/>
              <a:uLnTx/>
              <a:uFillTx/>
              <a:ea typeface="+mn-ea"/>
              <a:cs typeface="+mn-cs"/>
            </a:endParaRPr>
          </a:p>
        </p:txBody>
      </p:sp>
      <p:sp>
        <p:nvSpPr>
          <p:cNvPr id="39" name="Ellipse 15">
            <a:extLst>
              <a:ext uri="{FF2B5EF4-FFF2-40B4-BE49-F238E27FC236}">
                <a16:creationId xmlns:a16="http://schemas.microsoft.com/office/drawing/2014/main" id="{90562528-626E-1DB8-F7E4-9F929D251080}"/>
              </a:ext>
            </a:extLst>
          </p:cNvPr>
          <p:cNvSpPr>
            <a:spLocks noChangeAspect="1"/>
          </p:cNvSpPr>
          <p:nvPr/>
        </p:nvSpPr>
        <p:spPr>
          <a:xfrm>
            <a:off x="7899873" y="1974108"/>
            <a:ext cx="2247375" cy="2247371"/>
          </a:xfrm>
          <a:prstGeom prst="ellipse">
            <a:avLst/>
          </a:prstGeom>
          <a:solidFill>
            <a:schemeClr val="accent1"/>
          </a:solidFill>
          <a:ln w="19050">
            <a:no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ea typeface="+mn-ea"/>
                <a:cs typeface="+mn-cs"/>
              </a:rPr>
              <a:t>$2.4B</a:t>
            </a:r>
          </a:p>
        </p:txBody>
      </p:sp>
      <p:sp>
        <p:nvSpPr>
          <p:cNvPr id="13" name="Ellipse 15">
            <a:extLst>
              <a:ext uri="{FF2B5EF4-FFF2-40B4-BE49-F238E27FC236}">
                <a16:creationId xmlns:a16="http://schemas.microsoft.com/office/drawing/2014/main" id="{E8967544-4285-071A-DB08-9913B37CA7CA}"/>
              </a:ext>
            </a:extLst>
          </p:cNvPr>
          <p:cNvSpPr>
            <a:spLocks noChangeAspect="1"/>
          </p:cNvSpPr>
          <p:nvPr/>
        </p:nvSpPr>
        <p:spPr>
          <a:xfrm>
            <a:off x="9490655" y="3124106"/>
            <a:ext cx="1745849" cy="1745848"/>
          </a:xfrm>
          <a:prstGeom prst="ellipse">
            <a:avLst/>
          </a:prstGeom>
          <a:solidFill>
            <a:schemeClr val="accent3"/>
          </a:solidFill>
          <a:ln w="19050">
            <a:no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ea typeface="+mn-ea"/>
                <a:cs typeface="+mn-cs"/>
              </a:rPr>
              <a:t>$2.4B</a:t>
            </a:r>
          </a:p>
        </p:txBody>
      </p:sp>
    </p:spTree>
    <p:extLst>
      <p:ext uri="{BB962C8B-B14F-4D97-AF65-F5344CB8AC3E}">
        <p14:creationId xmlns:p14="http://schemas.microsoft.com/office/powerpoint/2010/main" val="2092546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FB1DD-D823-C537-88EC-2D0964E5A2B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07AEFA-C5E0-E114-3568-FFA00E74017E}"/>
              </a:ext>
            </a:extLst>
          </p:cNvPr>
          <p:cNvSpPr>
            <a:spLocks noGrp="1"/>
          </p:cNvSpPr>
          <p:nvPr>
            <p:ph type="sldNum" sz="quarter" idx="11"/>
          </p:nvPr>
        </p:nvSpPr>
        <p:spPr/>
        <p:txBody>
          <a:bodyPr/>
          <a:lstStyle/>
          <a:p>
            <a:fld id="{CA7C7E00-0FB3-4106-B2EB-FB917B1FB2F5}" type="slidenum">
              <a:rPr lang="en-US" smtClean="0"/>
              <a:pPr/>
              <a:t>14</a:t>
            </a:fld>
            <a:endParaRPr lang="en-US" dirty="0"/>
          </a:p>
        </p:txBody>
      </p:sp>
      <p:sp>
        <p:nvSpPr>
          <p:cNvPr id="3" name="Footer Placeholder 2">
            <a:extLst>
              <a:ext uri="{FF2B5EF4-FFF2-40B4-BE49-F238E27FC236}">
                <a16:creationId xmlns:a16="http://schemas.microsoft.com/office/drawing/2014/main" id="{31D89138-C44A-20F4-0DE1-B1D4C6D1F4CC}"/>
              </a:ext>
            </a:extLst>
          </p:cNvPr>
          <p:cNvSpPr>
            <a:spLocks noGrp="1"/>
          </p:cNvSpPr>
          <p:nvPr>
            <p:ph type="ftr" sz="quarter" idx="10"/>
          </p:nvPr>
        </p:nvSpPr>
        <p:spPr/>
        <p:txBody>
          <a:bodyPr/>
          <a:lstStyle/>
          <a:p>
            <a:r>
              <a:rPr lang="en-US" dirty="0"/>
              <a:t>Webinar on AI-Enabled Microcontrollers | www.yolegroup.com</a:t>
            </a:r>
          </a:p>
        </p:txBody>
      </p:sp>
      <p:sp>
        <p:nvSpPr>
          <p:cNvPr id="5" name="Title 4">
            <a:extLst>
              <a:ext uri="{FF2B5EF4-FFF2-40B4-BE49-F238E27FC236}">
                <a16:creationId xmlns:a16="http://schemas.microsoft.com/office/drawing/2014/main" id="{E9A2C581-2576-E5B2-ACA9-77EF3E98DD55}"/>
              </a:ext>
            </a:extLst>
          </p:cNvPr>
          <p:cNvSpPr>
            <a:spLocks noGrp="1"/>
          </p:cNvSpPr>
          <p:nvPr>
            <p:ph type="title"/>
          </p:nvPr>
        </p:nvSpPr>
        <p:spPr/>
        <p:txBody>
          <a:bodyPr>
            <a:normAutofit fontScale="90000"/>
          </a:bodyPr>
          <a:lstStyle/>
          <a:p>
            <a:r>
              <a:rPr lang="en-US" dirty="0"/>
              <a:t>ARM’s Ecosystem For AI MCU Technology</a:t>
            </a:r>
          </a:p>
        </p:txBody>
      </p:sp>
      <p:sp>
        <p:nvSpPr>
          <p:cNvPr id="7" name="Text Placeholder 6">
            <a:extLst>
              <a:ext uri="{FF2B5EF4-FFF2-40B4-BE49-F238E27FC236}">
                <a16:creationId xmlns:a16="http://schemas.microsoft.com/office/drawing/2014/main" id="{8AE07EFE-F26C-797E-B249-2A438037143D}"/>
              </a:ext>
            </a:extLst>
          </p:cNvPr>
          <p:cNvSpPr>
            <a:spLocks noGrp="1"/>
          </p:cNvSpPr>
          <p:nvPr>
            <p:ph type="body" sz="quarter" idx="17"/>
          </p:nvPr>
        </p:nvSpPr>
        <p:spPr/>
        <p:txBody>
          <a:bodyPr/>
          <a:lstStyle/>
          <a:p>
            <a:r>
              <a:rPr lang="en-US" dirty="0"/>
              <a:t>Arm Cortex M, Helium, and Ethos AI acceleration extensions</a:t>
            </a:r>
          </a:p>
        </p:txBody>
      </p:sp>
      <p:sp>
        <p:nvSpPr>
          <p:cNvPr id="10" name="TextBox 9">
            <a:extLst>
              <a:ext uri="{FF2B5EF4-FFF2-40B4-BE49-F238E27FC236}">
                <a16:creationId xmlns:a16="http://schemas.microsoft.com/office/drawing/2014/main" id="{037F8E2E-CECF-E685-20A5-0E9AA102809A}"/>
              </a:ext>
            </a:extLst>
          </p:cNvPr>
          <p:cNvSpPr txBox="1"/>
          <p:nvPr/>
        </p:nvSpPr>
        <p:spPr>
          <a:xfrm>
            <a:off x="8946225" y="6035829"/>
            <a:ext cx="3332609" cy="369332"/>
          </a:xfrm>
          <a:prstGeom prst="rect">
            <a:avLst/>
          </a:prstGeom>
          <a:noFill/>
        </p:spPr>
        <p:txBody>
          <a:bodyPr wrap="square">
            <a:spAutoFit/>
          </a:bodyPr>
          <a:lstStyle/>
          <a:p>
            <a:r>
              <a:rPr lang="en-US" b="0" i="1" dirty="0">
                <a:solidFill>
                  <a:schemeClr val="bg1">
                    <a:lumMod val="65000"/>
                  </a:schemeClr>
                </a:solidFill>
                <a:effectLst/>
                <a:latin typeface="Roboto" panose="02000000000000000000" pitchFamily="2" charset="0"/>
              </a:rPr>
              <a:t>(All Images Source: Arm)</a:t>
            </a:r>
            <a:endParaRPr lang="en-US" dirty="0">
              <a:solidFill>
                <a:schemeClr val="bg1">
                  <a:lumMod val="65000"/>
                </a:schemeClr>
              </a:solidFill>
            </a:endParaRPr>
          </a:p>
        </p:txBody>
      </p:sp>
      <p:sp>
        <p:nvSpPr>
          <p:cNvPr id="9" name="TextBox 8">
            <a:extLst>
              <a:ext uri="{FF2B5EF4-FFF2-40B4-BE49-F238E27FC236}">
                <a16:creationId xmlns:a16="http://schemas.microsoft.com/office/drawing/2014/main" id="{5B96CDAD-E5EA-3225-B035-00491D16126A}"/>
              </a:ext>
            </a:extLst>
          </p:cNvPr>
          <p:cNvSpPr txBox="1"/>
          <p:nvPr/>
        </p:nvSpPr>
        <p:spPr>
          <a:xfrm>
            <a:off x="5278946" y="2282047"/>
            <a:ext cx="2209800" cy="1446550"/>
          </a:xfrm>
          <a:prstGeom prst="rect">
            <a:avLst/>
          </a:prstGeom>
          <a:noFill/>
        </p:spPr>
        <p:txBody>
          <a:bodyPr wrap="square">
            <a:spAutoFit/>
          </a:bodyPr>
          <a:lstStyle/>
          <a:p>
            <a:pPr algn="ctr"/>
            <a:endParaRPr lang="en-US" sz="1600" b="1" dirty="0">
              <a:solidFill>
                <a:srgbClr val="00B050"/>
              </a:solidFill>
            </a:endParaRPr>
          </a:p>
          <a:p>
            <a:pPr algn="ctr"/>
            <a:r>
              <a:rPr lang="en-US" sz="2400" b="1" dirty="0">
                <a:solidFill>
                  <a:srgbClr val="00B050"/>
                </a:solidFill>
              </a:rPr>
              <a:t>Helium </a:t>
            </a:r>
          </a:p>
          <a:p>
            <a:pPr algn="ctr"/>
            <a:r>
              <a:rPr lang="en-US" sz="1600" b="1" dirty="0">
                <a:solidFill>
                  <a:srgbClr val="00B050"/>
                </a:solidFill>
              </a:rPr>
              <a:t>enhances CPU-based vector processing.</a:t>
            </a:r>
          </a:p>
        </p:txBody>
      </p:sp>
      <p:pic>
        <p:nvPicPr>
          <p:cNvPr id="1030" name="Picture 6" descr="MCUs With Integrated NPU Cores: Making Edge AI A Reality | Alif  Semiconductor">
            <a:extLst>
              <a:ext uri="{FF2B5EF4-FFF2-40B4-BE49-F238E27FC236}">
                <a16:creationId xmlns:a16="http://schemas.microsoft.com/office/drawing/2014/main" id="{A1434B96-BED5-ED11-A0B4-1F8E8B4485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9455" y="1097279"/>
            <a:ext cx="334741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85 Block Diagram">
            <a:extLst>
              <a:ext uri="{FF2B5EF4-FFF2-40B4-BE49-F238E27FC236}">
                <a16:creationId xmlns:a16="http://schemas.microsoft.com/office/drawing/2014/main" id="{10D91958-8F77-EC80-B1A0-C265D8599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77" y="1097280"/>
            <a:ext cx="4250026" cy="50292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BCB65764-16AA-E36A-0755-D745FB81E36C}"/>
              </a:ext>
            </a:extLst>
          </p:cNvPr>
          <p:cNvSpPr/>
          <p:nvPr/>
        </p:nvSpPr>
        <p:spPr>
          <a:xfrm>
            <a:off x="2072799" y="3429000"/>
            <a:ext cx="1047750" cy="504825"/>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9C330868-26AC-ECF1-057A-5FBBA0A2B539}"/>
              </a:ext>
            </a:extLst>
          </p:cNvPr>
          <p:cNvSpPr/>
          <p:nvPr/>
        </p:nvSpPr>
        <p:spPr>
          <a:xfrm>
            <a:off x="9911830" y="1911703"/>
            <a:ext cx="1365770" cy="312702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87B5081C-3D3B-71C5-9B28-F98AE705E5D3}"/>
              </a:ext>
            </a:extLst>
          </p:cNvPr>
          <p:cNvSpPr txBox="1"/>
          <p:nvPr/>
        </p:nvSpPr>
        <p:spPr>
          <a:xfrm>
            <a:off x="5829300" y="4124324"/>
            <a:ext cx="914400" cy="914400"/>
          </a:xfrm>
          <a:prstGeom prst="rect">
            <a:avLst/>
          </a:prstGeom>
        </p:spPr>
        <p:txBody>
          <a:bodyPr vert="horz" wrap="none" lIns="54000" tIns="54000" rIns="54000" bIns="54000" rtlCol="0" anchor="t">
            <a:noAutofit/>
          </a:bodyPr>
          <a:lstStyle/>
          <a:p>
            <a:pPr algn="l"/>
            <a:endParaRPr lang="en-US" sz="3200" dirty="0"/>
          </a:p>
        </p:txBody>
      </p:sp>
      <p:sp>
        <p:nvSpPr>
          <p:cNvPr id="23" name="TextBox 22">
            <a:extLst>
              <a:ext uri="{FF2B5EF4-FFF2-40B4-BE49-F238E27FC236}">
                <a16:creationId xmlns:a16="http://schemas.microsoft.com/office/drawing/2014/main" id="{96DB8A92-3CC7-FA6A-D7F1-2E9E5BA3DA63}"/>
              </a:ext>
            </a:extLst>
          </p:cNvPr>
          <p:cNvSpPr txBox="1"/>
          <p:nvPr/>
        </p:nvSpPr>
        <p:spPr>
          <a:xfrm>
            <a:off x="5414700" y="4278568"/>
            <a:ext cx="1800225" cy="1026857"/>
          </a:xfrm>
          <a:prstGeom prst="rect">
            <a:avLst/>
          </a:prstGeom>
        </p:spPr>
        <p:txBody>
          <a:bodyPr vert="horz" wrap="none" lIns="54000" tIns="54000" rIns="54000" bIns="54000" rtlCol="0" anchor="t">
            <a:noAutofit/>
          </a:bodyPr>
          <a:lstStyle/>
          <a:p>
            <a:pPr algn="ctr"/>
            <a:endParaRPr lang="en-US" dirty="0"/>
          </a:p>
        </p:txBody>
      </p:sp>
      <p:sp>
        <p:nvSpPr>
          <p:cNvPr id="25" name="TextBox 24">
            <a:extLst>
              <a:ext uri="{FF2B5EF4-FFF2-40B4-BE49-F238E27FC236}">
                <a16:creationId xmlns:a16="http://schemas.microsoft.com/office/drawing/2014/main" id="{C9EFA254-C392-0786-16EF-91898AF75993}"/>
              </a:ext>
            </a:extLst>
          </p:cNvPr>
          <p:cNvSpPr txBox="1"/>
          <p:nvPr/>
        </p:nvSpPr>
        <p:spPr>
          <a:xfrm>
            <a:off x="5507172" y="3805719"/>
            <a:ext cx="1785812" cy="1908215"/>
          </a:xfrm>
          <a:prstGeom prst="rect">
            <a:avLst/>
          </a:prstGeom>
          <a:noFill/>
        </p:spPr>
        <p:txBody>
          <a:bodyPr wrap="square">
            <a:spAutoFit/>
          </a:bodyPr>
          <a:lstStyle/>
          <a:p>
            <a:pPr algn="ctr"/>
            <a:r>
              <a:rPr lang="en-US" sz="2400" b="1" dirty="0">
                <a:solidFill>
                  <a:srgbClr val="FF0000"/>
                </a:solidFill>
              </a:rPr>
              <a:t>Ethos </a:t>
            </a:r>
            <a:r>
              <a:rPr lang="en-US" b="1" dirty="0">
                <a:solidFill>
                  <a:srgbClr val="FF0000"/>
                </a:solidFill>
              </a:rPr>
              <a:t>handles ML inference with specialized hardware</a:t>
            </a:r>
          </a:p>
        </p:txBody>
      </p:sp>
      <p:cxnSp>
        <p:nvCxnSpPr>
          <p:cNvPr id="27" name="Straight Arrow Connector 26">
            <a:extLst>
              <a:ext uri="{FF2B5EF4-FFF2-40B4-BE49-F238E27FC236}">
                <a16:creationId xmlns:a16="http://schemas.microsoft.com/office/drawing/2014/main" id="{164B5276-A908-2A30-8755-5DC9EC356D11}"/>
              </a:ext>
            </a:extLst>
          </p:cNvPr>
          <p:cNvCxnSpPr>
            <a:cxnSpLocks/>
          </p:cNvCxnSpPr>
          <p:nvPr/>
        </p:nvCxnSpPr>
        <p:spPr>
          <a:xfrm flipV="1">
            <a:off x="7214925" y="3596641"/>
            <a:ext cx="2708235" cy="6134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F06469C-A749-7D7D-C984-6F3E9EC72647}"/>
              </a:ext>
            </a:extLst>
          </p:cNvPr>
          <p:cNvCxnSpPr>
            <a:cxnSpLocks/>
            <a:endCxn id="11" idx="3"/>
          </p:cNvCxnSpPr>
          <p:nvPr/>
        </p:nvCxnSpPr>
        <p:spPr>
          <a:xfrm flipH="1">
            <a:off x="3120549" y="3258372"/>
            <a:ext cx="2386623" cy="42304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6467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03C3E845-4932-11A6-89C7-945F95DDDBE9}"/>
              </a:ext>
            </a:extLst>
          </p:cNvPr>
          <p:cNvSpPr/>
          <p:nvPr/>
        </p:nvSpPr>
        <p:spPr>
          <a:xfrm>
            <a:off x="1490472" y="1463040"/>
            <a:ext cx="4901184" cy="4700016"/>
          </a:xfrm>
          <a:custGeom>
            <a:avLst/>
            <a:gdLst>
              <a:gd name="connsiteX0" fmla="*/ 18288 w 4901184"/>
              <a:gd name="connsiteY0" fmla="*/ 0 h 4700016"/>
              <a:gd name="connsiteX1" fmla="*/ 4901184 w 4901184"/>
              <a:gd name="connsiteY1" fmla="*/ 265176 h 4700016"/>
              <a:gd name="connsiteX2" fmla="*/ 4892040 w 4901184"/>
              <a:gd name="connsiteY2" fmla="*/ 4700016 h 4700016"/>
              <a:gd name="connsiteX3" fmla="*/ 0 w 4901184"/>
              <a:gd name="connsiteY3" fmla="*/ 1060704 h 4700016"/>
              <a:gd name="connsiteX4" fmla="*/ 18288 w 4901184"/>
              <a:gd name="connsiteY4" fmla="*/ 0 h 470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1184" h="4700016">
                <a:moveTo>
                  <a:pt x="18288" y="0"/>
                </a:moveTo>
                <a:lnTo>
                  <a:pt x="4901184" y="265176"/>
                </a:lnTo>
                <a:lnTo>
                  <a:pt x="4892040" y="4700016"/>
                </a:lnTo>
                <a:lnTo>
                  <a:pt x="0" y="1060704"/>
                </a:lnTo>
                <a:lnTo>
                  <a:pt x="18288" y="0"/>
                </a:lnTo>
                <a:close/>
              </a:path>
            </a:pathLst>
          </a:custGeom>
          <a:gradFill flip="none" rotWithShape="1">
            <a:gsLst>
              <a:gs pos="0">
                <a:schemeClr val="accent5">
                  <a:lumMod val="75000"/>
                  <a:shade val="30000"/>
                  <a:satMod val="115000"/>
                  <a:alpha val="75000"/>
                </a:schemeClr>
              </a:gs>
              <a:gs pos="50000">
                <a:schemeClr val="accent5">
                  <a:lumMod val="75000"/>
                  <a:shade val="67500"/>
                  <a:satMod val="115000"/>
                  <a:alpha val="50000"/>
                </a:schemeClr>
              </a:gs>
              <a:gs pos="100000">
                <a:schemeClr val="accent5">
                  <a:lumMod val="75000"/>
                  <a:shade val="100000"/>
                  <a:satMod val="115000"/>
                  <a:alpha val="25000"/>
                </a:schemeClr>
              </a:gs>
            </a:gsLst>
            <a:path path="circle">
              <a:fillToRect r="100000" b="100000"/>
            </a:path>
            <a:tileRect l="-100000" t="-100000"/>
          </a:gra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E225312C-885C-9261-5D90-AB6B307AC2F2}"/>
              </a:ext>
            </a:extLst>
          </p:cNvPr>
          <p:cNvSpPr/>
          <p:nvPr/>
        </p:nvSpPr>
        <p:spPr>
          <a:xfrm>
            <a:off x="374904" y="2514600"/>
            <a:ext cx="5989320" cy="3648456"/>
          </a:xfrm>
          <a:custGeom>
            <a:avLst/>
            <a:gdLst>
              <a:gd name="connsiteX0" fmla="*/ 0 w 5989320"/>
              <a:gd name="connsiteY0" fmla="*/ 9144 h 3648456"/>
              <a:gd name="connsiteX1" fmla="*/ 1298448 w 5989320"/>
              <a:gd name="connsiteY1" fmla="*/ 3630168 h 3648456"/>
              <a:gd name="connsiteX2" fmla="*/ 5989320 w 5989320"/>
              <a:gd name="connsiteY2" fmla="*/ 3648456 h 3648456"/>
              <a:gd name="connsiteX3" fmla="*/ 1115568 w 5989320"/>
              <a:gd name="connsiteY3" fmla="*/ 0 h 3648456"/>
              <a:gd name="connsiteX4" fmla="*/ 0 w 5989320"/>
              <a:gd name="connsiteY4" fmla="*/ 9144 h 3648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9320" h="3648456">
                <a:moveTo>
                  <a:pt x="0" y="9144"/>
                </a:moveTo>
                <a:lnTo>
                  <a:pt x="1298448" y="3630168"/>
                </a:lnTo>
                <a:lnTo>
                  <a:pt x="5989320" y="3648456"/>
                </a:lnTo>
                <a:lnTo>
                  <a:pt x="1115568" y="0"/>
                </a:lnTo>
                <a:lnTo>
                  <a:pt x="0" y="9144"/>
                </a:lnTo>
                <a:close/>
              </a:path>
            </a:pathLst>
          </a:custGeom>
          <a:gradFill flip="none" rotWithShape="1">
            <a:gsLst>
              <a:gs pos="0">
                <a:schemeClr val="accent5">
                  <a:lumMod val="75000"/>
                  <a:shade val="30000"/>
                  <a:satMod val="115000"/>
                  <a:alpha val="80000"/>
                </a:schemeClr>
              </a:gs>
              <a:gs pos="50000">
                <a:schemeClr val="accent5">
                  <a:lumMod val="75000"/>
                  <a:shade val="67500"/>
                  <a:satMod val="115000"/>
                  <a:alpha val="60000"/>
                </a:schemeClr>
              </a:gs>
              <a:gs pos="100000">
                <a:schemeClr val="accent5">
                  <a:lumMod val="75000"/>
                  <a:shade val="100000"/>
                  <a:satMod val="115000"/>
                  <a:alpha val="40000"/>
                </a:schemeClr>
              </a:gs>
            </a:gsLst>
            <a:lin ang="2700000" scaled="1"/>
            <a:tileRect/>
          </a:gra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20" name="Content Placeholder 19">
            <a:extLst>
              <a:ext uri="{FF2B5EF4-FFF2-40B4-BE49-F238E27FC236}">
                <a16:creationId xmlns:a16="http://schemas.microsoft.com/office/drawing/2014/main" id="{09302F3D-6EBB-2CDF-A0DF-5EB6E214CEFE}"/>
              </a:ext>
            </a:extLst>
          </p:cNvPr>
          <p:cNvPicPr>
            <a:picLocks noGrp="1" noChangeAspect="1"/>
          </p:cNvPicPr>
          <p:nvPr>
            <p:ph sz="quarter" idx="21"/>
          </p:nvPr>
        </p:nvPicPr>
        <p:blipFill>
          <a:blip r:embed="rId3"/>
          <a:stretch>
            <a:fillRect/>
          </a:stretch>
        </p:blipFill>
        <p:spPr>
          <a:xfrm>
            <a:off x="6434748" y="1732050"/>
            <a:ext cx="5399443" cy="4438118"/>
          </a:xfrm>
          <a:prstGeom prst="rect">
            <a:avLst/>
          </a:prstGeom>
        </p:spPr>
      </p:pic>
      <p:sp>
        <p:nvSpPr>
          <p:cNvPr id="2" name="Slide Number Placeholder 1">
            <a:extLst>
              <a:ext uri="{FF2B5EF4-FFF2-40B4-BE49-F238E27FC236}">
                <a16:creationId xmlns:a16="http://schemas.microsoft.com/office/drawing/2014/main" id="{AE73E7F3-879C-4434-BE67-6D65DFDA2E34}"/>
              </a:ext>
            </a:extLst>
          </p:cNvPr>
          <p:cNvSpPr>
            <a:spLocks noGrp="1"/>
          </p:cNvSpPr>
          <p:nvPr>
            <p:ph type="sldNum" sz="quarter" idx="11"/>
          </p:nvPr>
        </p:nvSpPr>
        <p:spPr/>
        <p:txBody>
          <a:bodyPr/>
          <a:lstStyle/>
          <a:p>
            <a:fld id="{CA7C7E00-0FB3-4106-B2EB-FB917B1FB2F5}" type="slidenum">
              <a:rPr lang="en-US" smtClean="0"/>
              <a:pPr/>
              <a:t>15</a:t>
            </a:fld>
            <a:endParaRPr lang="en-US" dirty="0"/>
          </a:p>
        </p:txBody>
      </p:sp>
      <p:sp>
        <p:nvSpPr>
          <p:cNvPr id="3" name="Footer Placeholder 2">
            <a:extLst>
              <a:ext uri="{FF2B5EF4-FFF2-40B4-BE49-F238E27FC236}">
                <a16:creationId xmlns:a16="http://schemas.microsoft.com/office/drawing/2014/main" id="{6369A1C5-CE0D-47CB-A66E-000D89862A68}"/>
              </a:ext>
            </a:extLst>
          </p:cNvPr>
          <p:cNvSpPr>
            <a:spLocks noGrp="1"/>
          </p:cNvSpPr>
          <p:nvPr>
            <p:ph type="ftr" sz="quarter" idx="10"/>
          </p:nvPr>
        </p:nvSpPr>
        <p:spPr/>
        <p:txBody>
          <a:bodyPr/>
          <a:lstStyle/>
          <a:p>
            <a:r>
              <a:rPr lang="en-US" dirty="0"/>
              <a:t>Webinar on AI-Enabled Microcontrollers | www.yolegroup.com</a:t>
            </a:r>
          </a:p>
        </p:txBody>
      </p:sp>
      <p:sp>
        <p:nvSpPr>
          <p:cNvPr id="5" name="Title 4">
            <a:extLst>
              <a:ext uri="{FF2B5EF4-FFF2-40B4-BE49-F238E27FC236}">
                <a16:creationId xmlns:a16="http://schemas.microsoft.com/office/drawing/2014/main" id="{CCC90366-B8DD-4014-B815-C8931DB9970C}"/>
              </a:ext>
            </a:extLst>
          </p:cNvPr>
          <p:cNvSpPr>
            <a:spLocks noGrp="1"/>
          </p:cNvSpPr>
          <p:nvPr>
            <p:ph type="title"/>
          </p:nvPr>
        </p:nvSpPr>
        <p:spPr/>
        <p:txBody>
          <a:bodyPr>
            <a:normAutofit fontScale="90000"/>
          </a:bodyPr>
          <a:lstStyle/>
          <a:p>
            <a:r>
              <a:rPr lang="en-US" dirty="0"/>
              <a:t>Sample of Shipping AI MCU Based on ARM Technology</a:t>
            </a:r>
          </a:p>
        </p:txBody>
      </p:sp>
      <p:sp>
        <p:nvSpPr>
          <p:cNvPr id="7" name="Text Placeholder 6">
            <a:extLst>
              <a:ext uri="{FF2B5EF4-FFF2-40B4-BE49-F238E27FC236}">
                <a16:creationId xmlns:a16="http://schemas.microsoft.com/office/drawing/2014/main" id="{14EB009F-42C2-4462-BBBC-96A384586809}"/>
              </a:ext>
            </a:extLst>
          </p:cNvPr>
          <p:cNvSpPr>
            <a:spLocks noGrp="1"/>
          </p:cNvSpPr>
          <p:nvPr>
            <p:ph type="body" sz="quarter" idx="17"/>
          </p:nvPr>
        </p:nvSpPr>
        <p:spPr/>
        <p:txBody>
          <a:bodyPr/>
          <a:lstStyle/>
          <a:p>
            <a:r>
              <a:rPr lang="en-US" dirty="0"/>
              <a:t>Sample of Ambiq Apollo 510, Teardown by Yole Group</a:t>
            </a:r>
          </a:p>
        </p:txBody>
      </p:sp>
      <p:sp>
        <p:nvSpPr>
          <p:cNvPr id="17" name="TextBox 16">
            <a:extLst>
              <a:ext uri="{FF2B5EF4-FFF2-40B4-BE49-F238E27FC236}">
                <a16:creationId xmlns:a16="http://schemas.microsoft.com/office/drawing/2014/main" id="{2C92967A-FB37-A4A1-2A2E-028DB7DCD04C}"/>
              </a:ext>
            </a:extLst>
          </p:cNvPr>
          <p:cNvSpPr txBox="1"/>
          <p:nvPr/>
        </p:nvSpPr>
        <p:spPr>
          <a:xfrm>
            <a:off x="196143" y="5304365"/>
            <a:ext cx="1469480" cy="923330"/>
          </a:xfrm>
          <a:prstGeom prst="rect">
            <a:avLst/>
          </a:prstGeom>
          <a:noFill/>
        </p:spPr>
        <p:txBody>
          <a:bodyPr wrap="square">
            <a:spAutoFit/>
          </a:bodyPr>
          <a:lstStyle/>
          <a:p>
            <a:r>
              <a:rPr lang="en-US" b="0" i="1" dirty="0">
                <a:solidFill>
                  <a:schemeClr val="bg1">
                    <a:lumMod val="65000"/>
                  </a:schemeClr>
                </a:solidFill>
                <a:effectLst/>
                <a:latin typeface="Roboto" panose="02000000000000000000" pitchFamily="2" charset="0"/>
              </a:rPr>
              <a:t>(Source: Yole Group SystemPlus)</a:t>
            </a:r>
            <a:endParaRPr lang="en-US" dirty="0">
              <a:solidFill>
                <a:schemeClr val="bg1">
                  <a:lumMod val="65000"/>
                </a:schemeClr>
              </a:solidFill>
            </a:endParaRPr>
          </a:p>
        </p:txBody>
      </p:sp>
      <p:sp>
        <p:nvSpPr>
          <p:cNvPr id="18" name="Rectangle: Rounded Corners 17">
            <a:extLst>
              <a:ext uri="{FF2B5EF4-FFF2-40B4-BE49-F238E27FC236}">
                <a16:creationId xmlns:a16="http://schemas.microsoft.com/office/drawing/2014/main" id="{49498937-3E8D-3D89-45CA-430B16971923}"/>
              </a:ext>
            </a:extLst>
          </p:cNvPr>
          <p:cNvSpPr/>
          <p:nvPr/>
        </p:nvSpPr>
        <p:spPr>
          <a:xfrm>
            <a:off x="6592824" y="2018863"/>
            <a:ext cx="1793798" cy="872063"/>
          </a:xfrm>
          <a:prstGeom prst="roundRect">
            <a:avLst/>
          </a:prstGeom>
          <a:noFill/>
          <a:ln w="50800" cmpd="sng">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F3B4D1B-2BF9-DEBC-6E41-BBB804B0EB70}"/>
              </a:ext>
            </a:extLst>
          </p:cNvPr>
          <p:cNvPicPr>
            <a:picLocks noChangeAspect="1"/>
          </p:cNvPicPr>
          <p:nvPr/>
        </p:nvPicPr>
        <p:blipFill>
          <a:blip r:embed="rId4"/>
          <a:stretch>
            <a:fillRect/>
          </a:stretch>
        </p:blipFill>
        <p:spPr>
          <a:xfrm>
            <a:off x="371710" y="1447811"/>
            <a:ext cx="1133262" cy="1078567"/>
          </a:xfrm>
          <a:prstGeom prst="rect">
            <a:avLst/>
          </a:prstGeom>
        </p:spPr>
      </p:pic>
      <p:pic>
        <p:nvPicPr>
          <p:cNvPr id="14" name="Picture 13">
            <a:extLst>
              <a:ext uri="{FF2B5EF4-FFF2-40B4-BE49-F238E27FC236}">
                <a16:creationId xmlns:a16="http://schemas.microsoft.com/office/drawing/2014/main" id="{031E94DC-1F90-0EFE-D331-2E3C174D414D}"/>
              </a:ext>
            </a:extLst>
          </p:cNvPr>
          <p:cNvPicPr>
            <a:picLocks noChangeAspect="1"/>
          </p:cNvPicPr>
          <p:nvPr/>
        </p:nvPicPr>
        <p:blipFill>
          <a:blip r:embed="rId5"/>
          <a:stretch>
            <a:fillRect/>
          </a:stretch>
        </p:blipFill>
        <p:spPr>
          <a:xfrm>
            <a:off x="1693055" y="1732049"/>
            <a:ext cx="4701860" cy="4438119"/>
          </a:xfrm>
          <a:prstGeom prst="rect">
            <a:avLst/>
          </a:prstGeom>
        </p:spPr>
      </p:pic>
      <p:sp>
        <p:nvSpPr>
          <p:cNvPr id="23" name="Text Placeholder 6">
            <a:extLst>
              <a:ext uri="{FF2B5EF4-FFF2-40B4-BE49-F238E27FC236}">
                <a16:creationId xmlns:a16="http://schemas.microsoft.com/office/drawing/2014/main" id="{6C2F07BD-5187-12D3-66FF-141AF1A239C9}"/>
              </a:ext>
            </a:extLst>
          </p:cNvPr>
          <p:cNvSpPr txBox="1">
            <a:spLocks/>
          </p:cNvSpPr>
          <p:nvPr/>
        </p:nvSpPr>
        <p:spPr>
          <a:xfrm>
            <a:off x="6493475" y="1374039"/>
            <a:ext cx="2027497" cy="26414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Tx/>
              <a:buNone/>
              <a:defRPr sz="2000" b="0" kern="1200" baseline="0">
                <a:solidFill>
                  <a:schemeClr val="bg2"/>
                </a:solidFill>
                <a:latin typeface="Montserrat Medium" panose="00000600000000000000" pitchFamily="50" charset="0"/>
                <a:ea typeface="+mn-ea"/>
                <a:cs typeface="+mn-cs"/>
              </a:defRPr>
            </a:lvl1pPr>
            <a:lvl2pPr marL="685800" indent="-228600" algn="l" defTabSz="914400" rtl="0" eaLnBrk="1" latinLnBrk="0" hangingPunct="1">
              <a:lnSpc>
                <a:spcPts val="1600"/>
              </a:lnSpc>
              <a:spcBef>
                <a:spcPts val="500"/>
              </a:spcBef>
              <a:buFont typeface="Courier New" panose="02070309020205020404" pitchFamily="49" charset="0"/>
              <a:buChar char="o"/>
              <a:defRPr sz="1400" kern="1200">
                <a:solidFill>
                  <a:srgbClr val="7E8C8D"/>
                </a:solidFill>
                <a:latin typeface="Montserrat" panose="02000505000000020004" pitchFamily="2" charset="0"/>
                <a:ea typeface="+mn-ea"/>
                <a:cs typeface="+mn-cs"/>
              </a:defRPr>
            </a:lvl2pPr>
            <a:lvl3pPr marL="1143000" indent="-228600" algn="l" defTabSz="914400" rtl="0" eaLnBrk="1" latinLnBrk="0" hangingPunct="1">
              <a:lnSpc>
                <a:spcPts val="1600"/>
              </a:lnSpc>
              <a:spcBef>
                <a:spcPts val="500"/>
              </a:spcBef>
              <a:buFont typeface="Arial" panose="020B0604020202020204" pitchFamily="34" charset="0"/>
              <a:buChar char="•"/>
              <a:defRPr sz="1400" kern="1200">
                <a:solidFill>
                  <a:schemeClr val="bg2"/>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Block Diagram</a:t>
            </a:r>
          </a:p>
        </p:txBody>
      </p:sp>
      <p:sp>
        <p:nvSpPr>
          <p:cNvPr id="24" name="Text Placeholder 6">
            <a:extLst>
              <a:ext uri="{FF2B5EF4-FFF2-40B4-BE49-F238E27FC236}">
                <a16:creationId xmlns:a16="http://schemas.microsoft.com/office/drawing/2014/main" id="{2A55EA42-4838-5A70-90FE-590E402D0780}"/>
              </a:ext>
            </a:extLst>
          </p:cNvPr>
          <p:cNvSpPr txBox="1">
            <a:spLocks/>
          </p:cNvSpPr>
          <p:nvPr/>
        </p:nvSpPr>
        <p:spPr>
          <a:xfrm>
            <a:off x="359274" y="1016030"/>
            <a:ext cx="11664000" cy="26414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Tx/>
              <a:buNone/>
              <a:defRPr sz="2000" b="0" kern="1200" baseline="0">
                <a:solidFill>
                  <a:schemeClr val="bg2"/>
                </a:solidFill>
                <a:latin typeface="Montserrat Medium" panose="00000600000000000000" pitchFamily="50" charset="0"/>
                <a:ea typeface="+mn-ea"/>
                <a:cs typeface="+mn-cs"/>
              </a:defRPr>
            </a:lvl1pPr>
            <a:lvl2pPr marL="685800" indent="-228600" algn="l" defTabSz="914400" rtl="0" eaLnBrk="1" latinLnBrk="0" hangingPunct="1">
              <a:lnSpc>
                <a:spcPts val="1600"/>
              </a:lnSpc>
              <a:spcBef>
                <a:spcPts val="500"/>
              </a:spcBef>
              <a:buFont typeface="Courier New" panose="02070309020205020404" pitchFamily="49" charset="0"/>
              <a:buChar char="o"/>
              <a:defRPr sz="1400" kern="1200">
                <a:solidFill>
                  <a:srgbClr val="7E8C8D"/>
                </a:solidFill>
                <a:latin typeface="Montserrat" panose="02000505000000020004" pitchFamily="2" charset="0"/>
                <a:ea typeface="+mn-ea"/>
                <a:cs typeface="+mn-cs"/>
              </a:defRPr>
            </a:lvl2pPr>
            <a:lvl3pPr marL="1143000" indent="-228600" algn="l" defTabSz="914400" rtl="0" eaLnBrk="1" latinLnBrk="0" hangingPunct="1">
              <a:lnSpc>
                <a:spcPts val="1600"/>
              </a:lnSpc>
              <a:spcBef>
                <a:spcPts val="500"/>
              </a:spcBef>
              <a:buFont typeface="Arial" panose="020B0604020202020204" pitchFamily="34" charset="0"/>
              <a:buChar char="•"/>
              <a:defRPr sz="1400" kern="1200">
                <a:solidFill>
                  <a:schemeClr val="bg2"/>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Floorplan</a:t>
            </a:r>
          </a:p>
        </p:txBody>
      </p:sp>
      <p:sp>
        <p:nvSpPr>
          <p:cNvPr id="6" name="Rectangle: Rounded Corners 5">
            <a:extLst>
              <a:ext uri="{FF2B5EF4-FFF2-40B4-BE49-F238E27FC236}">
                <a16:creationId xmlns:a16="http://schemas.microsoft.com/office/drawing/2014/main" id="{19B4E9DE-77B6-1E5B-3E3B-C20510D5D6D2}"/>
              </a:ext>
            </a:extLst>
          </p:cNvPr>
          <p:cNvSpPr/>
          <p:nvPr/>
        </p:nvSpPr>
        <p:spPr>
          <a:xfrm>
            <a:off x="2194560" y="5001768"/>
            <a:ext cx="832104" cy="640079"/>
          </a:xfrm>
          <a:prstGeom prst="roundRect">
            <a:avLst/>
          </a:prstGeom>
          <a:noFill/>
          <a:ln w="50800" cmpd="sng">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3018523C-E7B9-9BFD-3A38-1CFCEA8E91B5}"/>
              </a:ext>
            </a:extLst>
          </p:cNvPr>
          <p:cNvSpPr/>
          <p:nvPr/>
        </p:nvSpPr>
        <p:spPr>
          <a:xfrm>
            <a:off x="3980969" y="5125951"/>
            <a:ext cx="832104" cy="640079"/>
          </a:xfrm>
          <a:prstGeom prst="roundRect">
            <a:avLst/>
          </a:prstGeom>
          <a:noFill/>
          <a:ln w="50800" cmpd="sng">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8F3D5C4C-E42C-40D9-3FC2-4E54BCBD6C69}"/>
              </a:ext>
            </a:extLst>
          </p:cNvPr>
          <p:cNvSpPr/>
          <p:nvPr/>
        </p:nvSpPr>
        <p:spPr>
          <a:xfrm>
            <a:off x="8805672" y="2368295"/>
            <a:ext cx="886968" cy="522631"/>
          </a:xfrm>
          <a:prstGeom prst="roundRect">
            <a:avLst/>
          </a:prstGeom>
          <a:noFill/>
          <a:ln w="50800" cmpd="sng">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244C9C8F-6F04-CE94-9B12-896DE55176FC}"/>
              </a:ext>
            </a:extLst>
          </p:cNvPr>
          <p:cNvSpPr/>
          <p:nvPr/>
        </p:nvSpPr>
        <p:spPr>
          <a:xfrm>
            <a:off x="9997440" y="1732049"/>
            <a:ext cx="856488" cy="4438119"/>
          </a:xfrm>
          <a:prstGeom prst="roundRect">
            <a:avLst/>
          </a:prstGeom>
          <a:noFill/>
          <a:ln w="50800" cmpd="sng">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3972AB5-5AEA-BBE3-467B-3532335E8701}"/>
              </a:ext>
            </a:extLst>
          </p:cNvPr>
          <p:cNvSpPr txBox="1"/>
          <p:nvPr/>
        </p:nvSpPr>
        <p:spPr>
          <a:xfrm>
            <a:off x="3523769" y="947975"/>
            <a:ext cx="8169706" cy="294383"/>
          </a:xfrm>
          <a:prstGeom prst="rect">
            <a:avLst/>
          </a:prstGeom>
        </p:spPr>
        <p:txBody>
          <a:bodyPr vert="horz" wrap="none" lIns="54000" tIns="54000" rIns="54000" bIns="54000" rtlCol="0" anchor="t">
            <a:noAutofit/>
          </a:bodyPr>
          <a:lstStyle/>
          <a:p>
            <a:pPr algn="l"/>
            <a:endParaRPr lang="en-US" sz="3200" dirty="0"/>
          </a:p>
        </p:txBody>
      </p:sp>
      <p:sp>
        <p:nvSpPr>
          <p:cNvPr id="11" name="TextBox 10">
            <a:extLst>
              <a:ext uri="{FF2B5EF4-FFF2-40B4-BE49-F238E27FC236}">
                <a16:creationId xmlns:a16="http://schemas.microsoft.com/office/drawing/2014/main" id="{9F214352-A110-4191-2AFE-EA042495C71E}"/>
              </a:ext>
            </a:extLst>
          </p:cNvPr>
          <p:cNvSpPr txBox="1"/>
          <p:nvPr/>
        </p:nvSpPr>
        <p:spPr>
          <a:xfrm>
            <a:off x="1401811" y="6196178"/>
            <a:ext cx="10550189" cy="232842"/>
          </a:xfrm>
          <a:prstGeom prst="rect">
            <a:avLst/>
          </a:prstGeom>
        </p:spPr>
        <p:txBody>
          <a:bodyPr vert="horz" wrap="square" lIns="54000" tIns="54000" rIns="54000" bIns="54000" rtlCol="0" anchor="t">
            <a:noAutofit/>
          </a:bodyPr>
          <a:lstStyle/>
          <a:p>
            <a:pPr algn="l"/>
            <a:r>
              <a:rPr lang="en-US" sz="1400" dirty="0">
                <a:solidFill>
                  <a:srgbClr val="FF0000"/>
                </a:solidFill>
              </a:rPr>
              <a:t>Of Note: Cortex M55, GPU, MRAM, and Additional Application Specific subsystems targeting IoT vision and speech.</a:t>
            </a:r>
          </a:p>
        </p:txBody>
      </p:sp>
    </p:spTree>
    <p:extLst>
      <p:ext uri="{BB962C8B-B14F-4D97-AF65-F5344CB8AC3E}">
        <p14:creationId xmlns:p14="http://schemas.microsoft.com/office/powerpoint/2010/main" val="3333107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016C7-2318-F070-7B26-C3EAC23B230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1FACC3-D976-289C-578A-7BDA8FD3D5F8}"/>
              </a:ext>
            </a:extLst>
          </p:cNvPr>
          <p:cNvSpPr>
            <a:spLocks noGrp="1"/>
          </p:cNvSpPr>
          <p:nvPr>
            <p:ph type="sldNum" sz="quarter" idx="11"/>
          </p:nvPr>
        </p:nvSpPr>
        <p:spPr/>
        <p:txBody>
          <a:bodyPr/>
          <a:lstStyle/>
          <a:p>
            <a:fld id="{CA7C7E00-0FB3-4106-B2EB-FB917B1FB2F5}" type="slidenum">
              <a:rPr lang="en-US" smtClean="0"/>
              <a:pPr/>
              <a:t>16</a:t>
            </a:fld>
            <a:endParaRPr lang="en-US" dirty="0"/>
          </a:p>
        </p:txBody>
      </p:sp>
      <p:sp>
        <p:nvSpPr>
          <p:cNvPr id="3" name="Footer Placeholder 2">
            <a:extLst>
              <a:ext uri="{FF2B5EF4-FFF2-40B4-BE49-F238E27FC236}">
                <a16:creationId xmlns:a16="http://schemas.microsoft.com/office/drawing/2014/main" id="{21E82FD4-1011-B4D4-BD47-767CABACA9A7}"/>
              </a:ext>
            </a:extLst>
          </p:cNvPr>
          <p:cNvSpPr>
            <a:spLocks noGrp="1"/>
          </p:cNvSpPr>
          <p:nvPr>
            <p:ph type="ftr" sz="quarter" idx="10"/>
          </p:nvPr>
        </p:nvSpPr>
        <p:spPr/>
        <p:txBody>
          <a:bodyPr/>
          <a:lstStyle/>
          <a:p>
            <a:r>
              <a:rPr lang="en-US" dirty="0"/>
              <a:t>Webinar on AI-Enabled Microcontrollers | www.yolegroup.com</a:t>
            </a:r>
          </a:p>
        </p:txBody>
      </p:sp>
      <p:sp>
        <p:nvSpPr>
          <p:cNvPr id="5" name="Title 4">
            <a:extLst>
              <a:ext uri="{FF2B5EF4-FFF2-40B4-BE49-F238E27FC236}">
                <a16:creationId xmlns:a16="http://schemas.microsoft.com/office/drawing/2014/main" id="{3392112B-8DD9-61F7-8328-BC6835C22625}"/>
              </a:ext>
            </a:extLst>
          </p:cNvPr>
          <p:cNvSpPr>
            <a:spLocks noGrp="1"/>
          </p:cNvSpPr>
          <p:nvPr>
            <p:ph type="title"/>
          </p:nvPr>
        </p:nvSpPr>
        <p:spPr/>
        <p:txBody>
          <a:bodyPr>
            <a:normAutofit fontScale="90000"/>
          </a:bodyPr>
          <a:lstStyle/>
          <a:p>
            <a:r>
              <a:rPr lang="en-US" dirty="0"/>
              <a:t>Sample of Shipping AI MCU Based on ARM Technology</a:t>
            </a:r>
          </a:p>
        </p:txBody>
      </p:sp>
      <p:sp>
        <p:nvSpPr>
          <p:cNvPr id="7" name="Text Placeholder 6">
            <a:extLst>
              <a:ext uri="{FF2B5EF4-FFF2-40B4-BE49-F238E27FC236}">
                <a16:creationId xmlns:a16="http://schemas.microsoft.com/office/drawing/2014/main" id="{81A086E6-7E91-BCE3-C0E2-8C47CD870922}"/>
              </a:ext>
            </a:extLst>
          </p:cNvPr>
          <p:cNvSpPr>
            <a:spLocks noGrp="1"/>
          </p:cNvSpPr>
          <p:nvPr>
            <p:ph type="body" sz="quarter" idx="17"/>
          </p:nvPr>
        </p:nvSpPr>
        <p:spPr/>
        <p:txBody>
          <a:bodyPr/>
          <a:lstStyle/>
          <a:p>
            <a:r>
              <a:rPr lang="en-US" dirty="0"/>
              <a:t>Renesas General Purpose Family of AI MCUs based on ARM</a:t>
            </a:r>
          </a:p>
        </p:txBody>
      </p:sp>
      <p:pic>
        <p:nvPicPr>
          <p:cNvPr id="1032" name="Picture 8" descr="RA8M1 Block Diagram">
            <a:extLst>
              <a:ext uri="{FF2B5EF4-FFF2-40B4-BE49-F238E27FC236}">
                <a16:creationId xmlns:a16="http://schemas.microsoft.com/office/drawing/2014/main" id="{63580C00-B06F-6C24-1EF8-7B126C2E3120}"/>
              </a:ext>
            </a:extLst>
          </p:cNvPr>
          <p:cNvPicPr>
            <a:picLocks noGrp="1" noChangeAspect="1" noChangeArrowheads="1"/>
          </p:cNvPicPr>
          <p:nvPr>
            <p:ph sz="quarter" idx="21"/>
          </p:nvPr>
        </p:nvPicPr>
        <p:blipFill>
          <a:blip r:embed="rId2">
            <a:extLst>
              <a:ext uri="{28A0092B-C50C-407E-A947-70E740481C1C}">
                <a14:useLocalDpi xmlns:a14="http://schemas.microsoft.com/office/drawing/2010/main"/>
              </a:ext>
            </a:extLst>
          </a:blip>
          <a:srcRect/>
          <a:stretch>
            <a:fillRect/>
          </a:stretch>
        </p:blipFill>
        <p:spPr bwMode="auto">
          <a:xfrm>
            <a:off x="4453626" y="1039464"/>
            <a:ext cx="7054731" cy="534574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5E89E2D-1D9F-C12F-A092-F3A501A379A7}"/>
              </a:ext>
            </a:extLst>
          </p:cNvPr>
          <p:cNvSpPr txBox="1"/>
          <p:nvPr/>
        </p:nvSpPr>
        <p:spPr>
          <a:xfrm>
            <a:off x="4632960" y="6311136"/>
            <a:ext cx="2720340" cy="369332"/>
          </a:xfrm>
          <a:prstGeom prst="rect">
            <a:avLst/>
          </a:prstGeom>
          <a:noFill/>
        </p:spPr>
        <p:txBody>
          <a:bodyPr wrap="square">
            <a:spAutoFit/>
          </a:bodyPr>
          <a:lstStyle/>
          <a:p>
            <a:r>
              <a:rPr lang="en-US" b="0" i="1" dirty="0">
                <a:solidFill>
                  <a:schemeClr val="bg1">
                    <a:lumMod val="65000"/>
                  </a:schemeClr>
                </a:solidFill>
                <a:effectLst/>
                <a:latin typeface="Roboto" panose="02000000000000000000" pitchFamily="2" charset="0"/>
              </a:rPr>
              <a:t>(Image Source: Renesas)</a:t>
            </a:r>
            <a:endParaRPr lang="en-US" dirty="0">
              <a:solidFill>
                <a:schemeClr val="bg1">
                  <a:lumMod val="65000"/>
                </a:schemeClr>
              </a:solidFill>
            </a:endParaRPr>
          </a:p>
        </p:txBody>
      </p:sp>
      <p:sp>
        <p:nvSpPr>
          <p:cNvPr id="18" name="Rectangle: Rounded Corners 17">
            <a:extLst>
              <a:ext uri="{FF2B5EF4-FFF2-40B4-BE49-F238E27FC236}">
                <a16:creationId xmlns:a16="http://schemas.microsoft.com/office/drawing/2014/main" id="{2E01435E-6868-25CE-648F-CCCA5E1E4B24}"/>
              </a:ext>
            </a:extLst>
          </p:cNvPr>
          <p:cNvSpPr/>
          <p:nvPr/>
        </p:nvSpPr>
        <p:spPr>
          <a:xfrm>
            <a:off x="6096000" y="1150053"/>
            <a:ext cx="3114675" cy="500346"/>
          </a:xfrm>
          <a:prstGeom prst="roundRect">
            <a:avLst/>
          </a:prstGeom>
          <a:noFill/>
          <a:ln w="50800" cmpd="sng">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EF9F9BA-4982-80E1-368E-9E3AF54AA9BE}"/>
              </a:ext>
            </a:extLst>
          </p:cNvPr>
          <p:cNvSpPr txBox="1"/>
          <p:nvPr/>
        </p:nvSpPr>
        <p:spPr>
          <a:xfrm>
            <a:off x="819150" y="1895475"/>
            <a:ext cx="914400" cy="914400"/>
          </a:xfrm>
          <a:prstGeom prst="rect">
            <a:avLst/>
          </a:prstGeom>
        </p:spPr>
        <p:txBody>
          <a:bodyPr vert="horz" wrap="none" lIns="54000" tIns="54000" rIns="54000" bIns="54000" rtlCol="0" anchor="t">
            <a:noAutofit/>
          </a:bodyPr>
          <a:lstStyle/>
          <a:p>
            <a:pPr algn="l"/>
            <a:endParaRPr lang="en-US" sz="1600" dirty="0"/>
          </a:p>
        </p:txBody>
      </p:sp>
      <p:sp>
        <p:nvSpPr>
          <p:cNvPr id="8" name="TextBox 7">
            <a:extLst>
              <a:ext uri="{FF2B5EF4-FFF2-40B4-BE49-F238E27FC236}">
                <a16:creationId xmlns:a16="http://schemas.microsoft.com/office/drawing/2014/main" id="{0F758384-93DD-EB41-98B5-8ECED1AA3BC8}"/>
              </a:ext>
            </a:extLst>
          </p:cNvPr>
          <p:cNvSpPr txBox="1"/>
          <p:nvPr/>
        </p:nvSpPr>
        <p:spPr>
          <a:xfrm>
            <a:off x="287999" y="1151289"/>
            <a:ext cx="2641557" cy="4524315"/>
          </a:xfrm>
          <a:prstGeom prst="rect">
            <a:avLst/>
          </a:prstGeom>
          <a:noFill/>
        </p:spPr>
        <p:txBody>
          <a:bodyPr wrap="square">
            <a:spAutoFit/>
          </a:bodyPr>
          <a:lstStyle/>
          <a:p>
            <a:pPr algn="l"/>
            <a:r>
              <a:rPr lang="en-US" sz="1800" b="1" dirty="0">
                <a:solidFill>
                  <a:schemeClr val="tx2">
                    <a:lumMod val="75000"/>
                  </a:schemeClr>
                </a:solidFill>
              </a:rPr>
              <a:t>Renesas</a:t>
            </a:r>
            <a:r>
              <a:rPr lang="en-US" sz="1800" dirty="0">
                <a:solidFill>
                  <a:schemeClr val="tx2">
                    <a:lumMod val="75000"/>
                  </a:schemeClr>
                </a:solidFill>
              </a:rPr>
              <a:t> was one of the first leading MCU suppliers to release a general-purpose AI targeted MCU.</a:t>
            </a:r>
          </a:p>
          <a:p>
            <a:pPr algn="l"/>
            <a:endParaRPr lang="en-US" dirty="0">
              <a:solidFill>
                <a:schemeClr val="tx2">
                  <a:lumMod val="75000"/>
                </a:schemeClr>
              </a:solidFill>
            </a:endParaRPr>
          </a:p>
          <a:p>
            <a:pPr algn="l"/>
            <a:r>
              <a:rPr lang="en-US" sz="1800" dirty="0">
                <a:solidFill>
                  <a:schemeClr val="tx2">
                    <a:lumMod val="75000"/>
                  </a:schemeClr>
                </a:solidFill>
              </a:rPr>
              <a:t>They now have several </a:t>
            </a:r>
            <a:r>
              <a:rPr lang="en-US" sz="1800" b="1" dirty="0">
                <a:solidFill>
                  <a:schemeClr val="tx2">
                    <a:lumMod val="75000"/>
                  </a:schemeClr>
                </a:solidFill>
              </a:rPr>
              <a:t>RA8</a:t>
            </a:r>
            <a:r>
              <a:rPr lang="en-US" sz="1800" dirty="0">
                <a:solidFill>
                  <a:schemeClr val="tx2">
                    <a:lumMod val="75000"/>
                  </a:schemeClr>
                </a:solidFill>
              </a:rPr>
              <a:t> models in the series of AI targeted MCUs</a:t>
            </a:r>
          </a:p>
          <a:p>
            <a:pPr algn="l"/>
            <a:endParaRPr lang="en-US" dirty="0">
              <a:solidFill>
                <a:schemeClr val="tx2">
                  <a:lumMod val="75000"/>
                </a:schemeClr>
              </a:solidFill>
            </a:endParaRPr>
          </a:p>
          <a:p>
            <a:pPr algn="l"/>
            <a:r>
              <a:rPr lang="en-US" sz="1800" dirty="0">
                <a:solidFill>
                  <a:schemeClr val="tx2">
                    <a:lumMod val="75000"/>
                  </a:schemeClr>
                </a:solidFill>
              </a:rPr>
              <a:t>Though Renesas has a mainstream RISC-V MCU, </a:t>
            </a:r>
            <a:r>
              <a:rPr lang="en-US" dirty="0">
                <a:solidFill>
                  <a:schemeClr val="tx2">
                    <a:lumMod val="75000"/>
                  </a:schemeClr>
                </a:solidFill>
              </a:rPr>
              <a:t>the family does not yet include AIoT hardware solutions.</a:t>
            </a:r>
            <a:endParaRPr lang="en-US" sz="1800" dirty="0">
              <a:solidFill>
                <a:schemeClr val="tx2">
                  <a:lumMod val="75000"/>
                </a:schemeClr>
              </a:solidFill>
            </a:endParaRPr>
          </a:p>
        </p:txBody>
      </p:sp>
    </p:spTree>
    <p:extLst>
      <p:ext uri="{BB962C8B-B14F-4D97-AF65-F5344CB8AC3E}">
        <p14:creationId xmlns:p14="http://schemas.microsoft.com/office/powerpoint/2010/main" val="278247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417BE-1F62-1E74-6622-B27D6F0E7BD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87578B-DCE1-CF9B-F254-BB357D53CAE2}"/>
              </a:ext>
            </a:extLst>
          </p:cNvPr>
          <p:cNvSpPr>
            <a:spLocks noGrp="1"/>
          </p:cNvSpPr>
          <p:nvPr>
            <p:ph type="sldNum" sz="quarter" idx="11"/>
          </p:nvPr>
        </p:nvSpPr>
        <p:spPr/>
        <p:txBody>
          <a:bodyPr/>
          <a:lstStyle/>
          <a:p>
            <a:fld id="{CA7C7E00-0FB3-4106-B2EB-FB917B1FB2F5}" type="slidenum">
              <a:rPr lang="en-US" smtClean="0"/>
              <a:pPr/>
              <a:t>17</a:t>
            </a:fld>
            <a:endParaRPr lang="en-US" dirty="0"/>
          </a:p>
        </p:txBody>
      </p:sp>
      <p:sp>
        <p:nvSpPr>
          <p:cNvPr id="3" name="Footer Placeholder 2">
            <a:extLst>
              <a:ext uri="{FF2B5EF4-FFF2-40B4-BE49-F238E27FC236}">
                <a16:creationId xmlns:a16="http://schemas.microsoft.com/office/drawing/2014/main" id="{58146E9E-B897-BD9B-F85D-324CCA4353D9}"/>
              </a:ext>
            </a:extLst>
          </p:cNvPr>
          <p:cNvSpPr>
            <a:spLocks noGrp="1"/>
          </p:cNvSpPr>
          <p:nvPr>
            <p:ph type="ftr" sz="quarter" idx="10"/>
          </p:nvPr>
        </p:nvSpPr>
        <p:spPr/>
        <p:txBody>
          <a:bodyPr/>
          <a:lstStyle/>
          <a:p>
            <a:r>
              <a:rPr lang="en-US" dirty="0"/>
              <a:t>Webinar on AI-Enabled Microcontrollers | www.yolegroup.com</a:t>
            </a:r>
          </a:p>
        </p:txBody>
      </p:sp>
      <p:sp>
        <p:nvSpPr>
          <p:cNvPr id="5" name="Title 4">
            <a:extLst>
              <a:ext uri="{FF2B5EF4-FFF2-40B4-BE49-F238E27FC236}">
                <a16:creationId xmlns:a16="http://schemas.microsoft.com/office/drawing/2014/main" id="{C16AEAD8-7401-216A-61BE-8DF40BA50679}"/>
              </a:ext>
            </a:extLst>
          </p:cNvPr>
          <p:cNvSpPr>
            <a:spLocks noGrp="1"/>
          </p:cNvSpPr>
          <p:nvPr>
            <p:ph type="title"/>
          </p:nvPr>
        </p:nvSpPr>
        <p:spPr/>
        <p:txBody>
          <a:bodyPr>
            <a:normAutofit fontScale="90000"/>
          </a:bodyPr>
          <a:lstStyle/>
          <a:p>
            <a:r>
              <a:rPr lang="en-US" dirty="0"/>
              <a:t>Sample of Shipping AI MCU Based on ARM Technology</a:t>
            </a:r>
          </a:p>
        </p:txBody>
      </p:sp>
      <p:sp>
        <p:nvSpPr>
          <p:cNvPr id="7" name="Text Placeholder 6">
            <a:extLst>
              <a:ext uri="{FF2B5EF4-FFF2-40B4-BE49-F238E27FC236}">
                <a16:creationId xmlns:a16="http://schemas.microsoft.com/office/drawing/2014/main" id="{1F79D09A-957C-73EB-9754-003876E51364}"/>
              </a:ext>
            </a:extLst>
          </p:cNvPr>
          <p:cNvSpPr>
            <a:spLocks noGrp="1"/>
          </p:cNvSpPr>
          <p:nvPr>
            <p:ph type="body" sz="quarter" idx="17"/>
          </p:nvPr>
        </p:nvSpPr>
        <p:spPr/>
        <p:txBody>
          <a:bodyPr/>
          <a:lstStyle/>
          <a:p>
            <a:r>
              <a:rPr lang="en-US" dirty="0"/>
              <a:t>Infineon General Purpose Family of AI MCUs based on ARM</a:t>
            </a:r>
          </a:p>
        </p:txBody>
      </p:sp>
      <p:sp>
        <p:nvSpPr>
          <p:cNvPr id="17" name="TextBox 16">
            <a:extLst>
              <a:ext uri="{FF2B5EF4-FFF2-40B4-BE49-F238E27FC236}">
                <a16:creationId xmlns:a16="http://schemas.microsoft.com/office/drawing/2014/main" id="{D3030FAB-60CE-5B3F-DB52-22332351DA81}"/>
              </a:ext>
            </a:extLst>
          </p:cNvPr>
          <p:cNvSpPr txBox="1"/>
          <p:nvPr/>
        </p:nvSpPr>
        <p:spPr>
          <a:xfrm>
            <a:off x="7172325" y="5954643"/>
            <a:ext cx="5097780" cy="369332"/>
          </a:xfrm>
          <a:prstGeom prst="rect">
            <a:avLst/>
          </a:prstGeom>
          <a:noFill/>
        </p:spPr>
        <p:txBody>
          <a:bodyPr wrap="square">
            <a:spAutoFit/>
          </a:bodyPr>
          <a:lstStyle/>
          <a:p>
            <a:r>
              <a:rPr lang="en-US" b="0" i="1" dirty="0">
                <a:solidFill>
                  <a:schemeClr val="bg1">
                    <a:lumMod val="65000"/>
                  </a:schemeClr>
                </a:solidFill>
                <a:effectLst/>
                <a:latin typeface="Roboto" panose="02000000000000000000" pitchFamily="2" charset="0"/>
              </a:rPr>
              <a:t>(Image Source: Infineon)</a:t>
            </a:r>
            <a:endParaRPr lang="en-US" dirty="0">
              <a:solidFill>
                <a:schemeClr val="bg1">
                  <a:lumMod val="65000"/>
                </a:schemeClr>
              </a:solidFill>
            </a:endParaRPr>
          </a:p>
        </p:txBody>
      </p:sp>
      <p:sp>
        <p:nvSpPr>
          <p:cNvPr id="4" name="TextBox 3">
            <a:extLst>
              <a:ext uri="{FF2B5EF4-FFF2-40B4-BE49-F238E27FC236}">
                <a16:creationId xmlns:a16="http://schemas.microsoft.com/office/drawing/2014/main" id="{B3692B97-8A06-D5E1-6D34-1551741F3D45}"/>
              </a:ext>
            </a:extLst>
          </p:cNvPr>
          <p:cNvSpPr txBox="1"/>
          <p:nvPr/>
        </p:nvSpPr>
        <p:spPr>
          <a:xfrm>
            <a:off x="819150" y="1895475"/>
            <a:ext cx="914400" cy="914400"/>
          </a:xfrm>
          <a:prstGeom prst="rect">
            <a:avLst/>
          </a:prstGeom>
        </p:spPr>
        <p:txBody>
          <a:bodyPr vert="horz" wrap="none" lIns="54000" tIns="54000" rIns="54000" bIns="54000" rtlCol="0" anchor="t">
            <a:noAutofit/>
          </a:bodyPr>
          <a:lstStyle/>
          <a:p>
            <a:pPr algn="l"/>
            <a:endParaRPr lang="en-US" sz="1600" dirty="0"/>
          </a:p>
        </p:txBody>
      </p:sp>
      <p:sp>
        <p:nvSpPr>
          <p:cNvPr id="10" name="TextBox 9">
            <a:extLst>
              <a:ext uri="{FF2B5EF4-FFF2-40B4-BE49-F238E27FC236}">
                <a16:creationId xmlns:a16="http://schemas.microsoft.com/office/drawing/2014/main" id="{8911C229-A38C-751D-D5EB-0BA3FCA4F583}"/>
              </a:ext>
            </a:extLst>
          </p:cNvPr>
          <p:cNvSpPr txBox="1"/>
          <p:nvPr/>
        </p:nvSpPr>
        <p:spPr>
          <a:xfrm>
            <a:off x="416720" y="1556297"/>
            <a:ext cx="2793206" cy="1754326"/>
          </a:xfrm>
          <a:prstGeom prst="rect">
            <a:avLst/>
          </a:prstGeom>
          <a:noFill/>
        </p:spPr>
        <p:txBody>
          <a:bodyPr wrap="square">
            <a:spAutoFit/>
          </a:bodyPr>
          <a:lstStyle/>
          <a:p>
            <a:r>
              <a:rPr lang="en-US" b="0" i="0" dirty="0">
                <a:solidFill>
                  <a:srgbClr val="575352"/>
                </a:solidFill>
                <a:effectLst/>
                <a:latin typeface="Source Sans 3"/>
              </a:rPr>
              <a:t>The PSOC Edge devices</a:t>
            </a:r>
          </a:p>
          <a:p>
            <a:pPr marL="285750" indent="-285750">
              <a:buFont typeface="Arial" panose="020B0604020202020204" pitchFamily="34" charset="0"/>
              <a:buChar char="•"/>
            </a:pPr>
            <a:r>
              <a:rPr lang="en-US" b="0" i="0" dirty="0">
                <a:solidFill>
                  <a:srgbClr val="575352"/>
                </a:solidFill>
                <a:effectLst/>
                <a:latin typeface="Source Sans 3"/>
              </a:rPr>
              <a:t>Cortex M55</a:t>
            </a:r>
            <a:endParaRPr lang="en-US" dirty="0">
              <a:solidFill>
                <a:srgbClr val="575352"/>
              </a:solidFill>
              <a:latin typeface="Source Sans 3"/>
            </a:endParaRPr>
          </a:p>
          <a:p>
            <a:pPr marL="285750" indent="-285750">
              <a:buFont typeface="Arial" panose="020B0604020202020204" pitchFamily="34" charset="0"/>
              <a:buChar char="•"/>
            </a:pPr>
            <a:r>
              <a:rPr lang="en-US" b="0" i="0" dirty="0">
                <a:solidFill>
                  <a:srgbClr val="575352"/>
                </a:solidFill>
                <a:effectLst/>
                <a:latin typeface="Source Sans 3"/>
              </a:rPr>
              <a:t>Includes Helium </a:t>
            </a:r>
          </a:p>
          <a:p>
            <a:pPr marL="285750" indent="-285750">
              <a:buFont typeface="Arial" panose="020B0604020202020204" pitchFamily="34" charset="0"/>
              <a:buChar char="•"/>
            </a:pPr>
            <a:r>
              <a:rPr lang="en-US" b="0" i="0" dirty="0">
                <a:solidFill>
                  <a:srgbClr val="575352"/>
                </a:solidFill>
                <a:effectLst/>
                <a:latin typeface="Source Sans 3"/>
              </a:rPr>
              <a:t>Includes Ethos U55</a:t>
            </a:r>
          </a:p>
          <a:p>
            <a:pPr marL="285750" indent="-285750">
              <a:buFont typeface="Arial" panose="020B0604020202020204" pitchFamily="34" charset="0"/>
              <a:buChar char="•"/>
            </a:pPr>
            <a:r>
              <a:rPr lang="en-US" dirty="0">
                <a:solidFill>
                  <a:srgbClr val="575352"/>
                </a:solidFill>
                <a:latin typeface="Source Sans 3"/>
              </a:rPr>
              <a:t>An additional </a:t>
            </a:r>
            <a:r>
              <a:rPr lang="en-US" b="0" i="0" dirty="0">
                <a:solidFill>
                  <a:srgbClr val="575352"/>
                </a:solidFill>
                <a:effectLst/>
                <a:latin typeface="Source Sans 3"/>
              </a:rPr>
              <a:t>Cortex M33 with NNLite</a:t>
            </a:r>
          </a:p>
        </p:txBody>
      </p:sp>
      <p:pic>
        <p:nvPicPr>
          <p:cNvPr id="2054" name="Picture 6" descr="Next Generation MCU | Infineon Technologies">
            <a:extLst>
              <a:ext uri="{FF2B5EF4-FFF2-40B4-BE49-F238E27FC236}">
                <a16:creationId xmlns:a16="http://schemas.microsoft.com/office/drawing/2014/main" id="{1D2EE590-AA98-79DB-7133-F42196FBAB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6779" y="1556297"/>
            <a:ext cx="7821221" cy="446926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51D1FC75-F697-E779-7A1E-9474744FCBFF}"/>
              </a:ext>
            </a:extLst>
          </p:cNvPr>
          <p:cNvSpPr/>
          <p:nvPr/>
        </p:nvSpPr>
        <p:spPr>
          <a:xfrm>
            <a:off x="3729422" y="2352675"/>
            <a:ext cx="2890453" cy="542925"/>
          </a:xfrm>
          <a:prstGeom prst="roundRect">
            <a:avLst/>
          </a:prstGeom>
          <a:noFill/>
          <a:ln w="50800" cmpd="sng">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CA542366-EF07-E163-1C17-44B2CF3D75E5}"/>
              </a:ext>
            </a:extLst>
          </p:cNvPr>
          <p:cNvSpPr/>
          <p:nvPr/>
        </p:nvSpPr>
        <p:spPr>
          <a:xfrm>
            <a:off x="3729421" y="3695791"/>
            <a:ext cx="2890453" cy="542925"/>
          </a:xfrm>
          <a:prstGeom prst="roundRect">
            <a:avLst/>
          </a:prstGeom>
          <a:noFill/>
          <a:ln w="50800" cmpd="sng">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3648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EEA6E-D418-B0AD-DD17-9AA3F7E2ECD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1569E-255E-BDA7-6C90-9D88EC51E179}"/>
              </a:ext>
            </a:extLst>
          </p:cNvPr>
          <p:cNvSpPr>
            <a:spLocks noGrp="1"/>
          </p:cNvSpPr>
          <p:nvPr>
            <p:ph type="sldNum" sz="quarter" idx="11"/>
          </p:nvPr>
        </p:nvSpPr>
        <p:spPr/>
        <p:txBody>
          <a:bodyPr/>
          <a:lstStyle/>
          <a:p>
            <a:fld id="{CA7C7E00-0FB3-4106-B2EB-FB917B1FB2F5}" type="slidenum">
              <a:rPr lang="en-US" smtClean="0"/>
              <a:pPr/>
              <a:t>18</a:t>
            </a:fld>
            <a:endParaRPr lang="en-US" dirty="0"/>
          </a:p>
        </p:txBody>
      </p:sp>
      <p:sp>
        <p:nvSpPr>
          <p:cNvPr id="3" name="Footer Placeholder 2">
            <a:extLst>
              <a:ext uri="{FF2B5EF4-FFF2-40B4-BE49-F238E27FC236}">
                <a16:creationId xmlns:a16="http://schemas.microsoft.com/office/drawing/2014/main" id="{36FB9AEC-5AAA-8586-8C15-3BCC0F2B24E3}"/>
              </a:ext>
            </a:extLst>
          </p:cNvPr>
          <p:cNvSpPr>
            <a:spLocks noGrp="1"/>
          </p:cNvSpPr>
          <p:nvPr>
            <p:ph type="ftr" sz="quarter" idx="10"/>
          </p:nvPr>
        </p:nvSpPr>
        <p:spPr/>
        <p:txBody>
          <a:bodyPr/>
          <a:lstStyle/>
          <a:p>
            <a:r>
              <a:rPr lang="en-US" dirty="0"/>
              <a:t>Webinar on AI-Enabled Microcontrollers | www.yolegroup.com</a:t>
            </a:r>
          </a:p>
        </p:txBody>
      </p:sp>
      <p:sp>
        <p:nvSpPr>
          <p:cNvPr id="5" name="Title 4">
            <a:extLst>
              <a:ext uri="{FF2B5EF4-FFF2-40B4-BE49-F238E27FC236}">
                <a16:creationId xmlns:a16="http://schemas.microsoft.com/office/drawing/2014/main" id="{21A04EFD-74E2-966A-F1DC-C03EC09514C4}"/>
              </a:ext>
            </a:extLst>
          </p:cNvPr>
          <p:cNvSpPr>
            <a:spLocks noGrp="1"/>
          </p:cNvSpPr>
          <p:nvPr>
            <p:ph type="title"/>
          </p:nvPr>
        </p:nvSpPr>
        <p:spPr/>
        <p:txBody>
          <a:bodyPr>
            <a:normAutofit fontScale="90000"/>
          </a:bodyPr>
          <a:lstStyle/>
          <a:p>
            <a:r>
              <a:rPr lang="en-US" dirty="0"/>
              <a:t>Sample of Shipping AI MCU Based on ARM Technology</a:t>
            </a:r>
          </a:p>
        </p:txBody>
      </p:sp>
      <p:sp>
        <p:nvSpPr>
          <p:cNvPr id="7" name="Text Placeholder 6">
            <a:extLst>
              <a:ext uri="{FF2B5EF4-FFF2-40B4-BE49-F238E27FC236}">
                <a16:creationId xmlns:a16="http://schemas.microsoft.com/office/drawing/2014/main" id="{2464C9DF-17D1-50A1-3ABD-D107889FA3BF}"/>
              </a:ext>
            </a:extLst>
          </p:cNvPr>
          <p:cNvSpPr>
            <a:spLocks noGrp="1"/>
          </p:cNvSpPr>
          <p:nvPr>
            <p:ph type="body" sz="quarter" idx="17"/>
          </p:nvPr>
        </p:nvSpPr>
        <p:spPr/>
        <p:txBody>
          <a:bodyPr/>
          <a:lstStyle/>
          <a:p>
            <a:r>
              <a:rPr lang="en-US" dirty="0"/>
              <a:t>New STMicroelectronics Family of AI MCUs based on ARM</a:t>
            </a:r>
          </a:p>
        </p:txBody>
      </p:sp>
      <p:sp>
        <p:nvSpPr>
          <p:cNvPr id="17" name="TextBox 16">
            <a:extLst>
              <a:ext uri="{FF2B5EF4-FFF2-40B4-BE49-F238E27FC236}">
                <a16:creationId xmlns:a16="http://schemas.microsoft.com/office/drawing/2014/main" id="{B94258C3-5A33-7420-5F7D-10E63071F581}"/>
              </a:ext>
            </a:extLst>
          </p:cNvPr>
          <p:cNvSpPr txBox="1"/>
          <p:nvPr/>
        </p:nvSpPr>
        <p:spPr>
          <a:xfrm>
            <a:off x="7753602" y="5676675"/>
            <a:ext cx="3754755" cy="369332"/>
          </a:xfrm>
          <a:prstGeom prst="rect">
            <a:avLst/>
          </a:prstGeom>
          <a:noFill/>
        </p:spPr>
        <p:txBody>
          <a:bodyPr wrap="square">
            <a:spAutoFit/>
          </a:bodyPr>
          <a:lstStyle/>
          <a:p>
            <a:r>
              <a:rPr lang="en-US" b="0" i="1" dirty="0">
                <a:solidFill>
                  <a:schemeClr val="bg1">
                    <a:lumMod val="65000"/>
                  </a:schemeClr>
                </a:solidFill>
                <a:effectLst/>
                <a:latin typeface="Roboto" panose="02000000000000000000" pitchFamily="2" charset="0"/>
              </a:rPr>
              <a:t>(Image Source: STMicroelectronics)</a:t>
            </a:r>
            <a:endParaRPr lang="en-US" dirty="0">
              <a:solidFill>
                <a:schemeClr val="bg1">
                  <a:lumMod val="65000"/>
                </a:schemeClr>
              </a:solidFill>
            </a:endParaRPr>
          </a:p>
        </p:txBody>
      </p:sp>
      <p:sp>
        <p:nvSpPr>
          <p:cNvPr id="4" name="TextBox 3">
            <a:extLst>
              <a:ext uri="{FF2B5EF4-FFF2-40B4-BE49-F238E27FC236}">
                <a16:creationId xmlns:a16="http://schemas.microsoft.com/office/drawing/2014/main" id="{33750B34-C063-D83D-7986-B16019EA1FBF}"/>
              </a:ext>
            </a:extLst>
          </p:cNvPr>
          <p:cNvSpPr txBox="1"/>
          <p:nvPr/>
        </p:nvSpPr>
        <p:spPr>
          <a:xfrm>
            <a:off x="819150" y="1895475"/>
            <a:ext cx="914400" cy="914400"/>
          </a:xfrm>
          <a:prstGeom prst="rect">
            <a:avLst/>
          </a:prstGeom>
        </p:spPr>
        <p:txBody>
          <a:bodyPr vert="horz" wrap="none" lIns="54000" tIns="54000" rIns="54000" bIns="54000" rtlCol="0" anchor="t">
            <a:noAutofit/>
          </a:bodyPr>
          <a:lstStyle/>
          <a:p>
            <a:pPr algn="l"/>
            <a:endParaRPr lang="en-US" sz="1600" dirty="0"/>
          </a:p>
        </p:txBody>
      </p:sp>
      <p:sp>
        <p:nvSpPr>
          <p:cNvPr id="8" name="TextBox 7">
            <a:extLst>
              <a:ext uri="{FF2B5EF4-FFF2-40B4-BE49-F238E27FC236}">
                <a16:creationId xmlns:a16="http://schemas.microsoft.com/office/drawing/2014/main" id="{00ACBA3F-F3A9-EF9D-A1A4-5BAA991C385B}"/>
              </a:ext>
            </a:extLst>
          </p:cNvPr>
          <p:cNvSpPr txBox="1"/>
          <p:nvPr/>
        </p:nvSpPr>
        <p:spPr>
          <a:xfrm>
            <a:off x="522228" y="1750659"/>
            <a:ext cx="3668771" cy="3970318"/>
          </a:xfrm>
          <a:prstGeom prst="rect">
            <a:avLst/>
          </a:prstGeom>
          <a:noFill/>
        </p:spPr>
        <p:txBody>
          <a:bodyPr wrap="square">
            <a:spAutoFit/>
          </a:bodyPr>
          <a:lstStyle/>
          <a:p>
            <a:pPr algn="l"/>
            <a:r>
              <a:rPr lang="en-US" sz="1800" b="1" dirty="0">
                <a:solidFill>
                  <a:schemeClr val="tx2">
                    <a:lumMod val="75000"/>
                  </a:schemeClr>
                </a:solidFill>
              </a:rPr>
              <a:t>STMicroelectronics</a:t>
            </a:r>
            <a:r>
              <a:rPr lang="en-US" sz="1800" dirty="0">
                <a:solidFill>
                  <a:schemeClr val="tx2">
                    <a:lumMod val="75000"/>
                  </a:schemeClr>
                </a:solidFill>
              </a:rPr>
              <a:t> announced today their new line of </a:t>
            </a:r>
            <a:r>
              <a:rPr lang="en-US" sz="1800" b="1" dirty="0">
                <a:solidFill>
                  <a:schemeClr val="tx2">
                    <a:lumMod val="75000"/>
                  </a:schemeClr>
                </a:solidFill>
              </a:rPr>
              <a:t>STM32V8 MCUs.</a:t>
            </a:r>
          </a:p>
          <a:p>
            <a:pPr algn="l"/>
            <a:endParaRPr lang="en-US" b="1" dirty="0">
              <a:solidFill>
                <a:schemeClr val="tx2">
                  <a:lumMod val="75000"/>
                </a:schemeClr>
              </a:solidFill>
            </a:endParaRPr>
          </a:p>
          <a:p>
            <a:pPr algn="l"/>
            <a:r>
              <a:rPr lang="en-US" sz="1800" dirty="0">
                <a:solidFill>
                  <a:schemeClr val="tx2">
                    <a:lumMod val="75000"/>
                  </a:schemeClr>
                </a:solidFill>
              </a:rPr>
              <a:t>It is of note that it includes Arm Cortex M85 AI optimized cores and 4 Mbytes of Phase Change Memory on 18nm.</a:t>
            </a:r>
          </a:p>
          <a:p>
            <a:pPr algn="l"/>
            <a:endParaRPr lang="en-US" dirty="0">
              <a:solidFill>
                <a:schemeClr val="tx2">
                  <a:lumMod val="75000"/>
                </a:schemeClr>
              </a:solidFill>
            </a:endParaRPr>
          </a:p>
          <a:p>
            <a:pPr algn="l"/>
            <a:r>
              <a:rPr lang="en-US" dirty="0">
                <a:solidFill>
                  <a:schemeClr val="tx2">
                    <a:lumMod val="75000"/>
                  </a:schemeClr>
                </a:solidFill>
              </a:rPr>
              <a:t>Large amounts of memory are also crucial to AI performance.</a:t>
            </a:r>
            <a:endParaRPr lang="en-US" sz="1800" dirty="0">
              <a:solidFill>
                <a:schemeClr val="tx2">
                  <a:lumMod val="75000"/>
                </a:schemeClr>
              </a:solidFill>
            </a:endParaRPr>
          </a:p>
          <a:p>
            <a:pPr algn="l"/>
            <a:endParaRPr lang="en-US" dirty="0">
              <a:solidFill>
                <a:schemeClr val="tx2">
                  <a:lumMod val="75000"/>
                </a:schemeClr>
              </a:solidFill>
            </a:endParaRPr>
          </a:p>
          <a:p>
            <a:pPr algn="l"/>
            <a:endParaRPr lang="en-US" sz="1800" dirty="0">
              <a:solidFill>
                <a:schemeClr val="tx2">
                  <a:lumMod val="75000"/>
                </a:schemeClr>
              </a:solidFill>
            </a:endParaRPr>
          </a:p>
        </p:txBody>
      </p:sp>
      <p:pic>
        <p:nvPicPr>
          <p:cNvPr id="14" name="Content Placeholder 13">
            <a:extLst>
              <a:ext uri="{FF2B5EF4-FFF2-40B4-BE49-F238E27FC236}">
                <a16:creationId xmlns:a16="http://schemas.microsoft.com/office/drawing/2014/main" id="{4C8D9DA2-DB65-8172-BA91-7E34718BB41E}"/>
              </a:ext>
            </a:extLst>
          </p:cNvPr>
          <p:cNvPicPr>
            <a:picLocks noGrp="1" noChangeAspect="1"/>
          </p:cNvPicPr>
          <p:nvPr>
            <p:ph sz="quarter" idx="21"/>
          </p:nvPr>
        </p:nvPicPr>
        <p:blipFill>
          <a:blip r:embed="rId2"/>
          <a:stretch>
            <a:fillRect/>
          </a:stretch>
        </p:blipFill>
        <p:spPr>
          <a:xfrm>
            <a:off x="4619625" y="1750659"/>
            <a:ext cx="6827838" cy="3842456"/>
          </a:xfrm>
          <a:prstGeom prst="rect">
            <a:avLst/>
          </a:prstGeom>
        </p:spPr>
      </p:pic>
      <p:sp>
        <p:nvSpPr>
          <p:cNvPr id="18" name="Rectangle: Rounded Corners 17">
            <a:extLst>
              <a:ext uri="{FF2B5EF4-FFF2-40B4-BE49-F238E27FC236}">
                <a16:creationId xmlns:a16="http://schemas.microsoft.com/office/drawing/2014/main" id="{8D14CAD6-0210-D1E3-49F8-9A44DBE779B0}"/>
              </a:ext>
            </a:extLst>
          </p:cNvPr>
          <p:cNvSpPr/>
          <p:nvPr/>
        </p:nvSpPr>
        <p:spPr>
          <a:xfrm>
            <a:off x="7800975" y="2314575"/>
            <a:ext cx="2383314" cy="500346"/>
          </a:xfrm>
          <a:prstGeom prst="roundRect">
            <a:avLst/>
          </a:prstGeom>
          <a:noFill/>
          <a:ln w="50800" cmpd="sng">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6733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D4D4C-3BB2-E689-26C5-CBC3B5086EF3}"/>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BABB19B3-981D-620B-3B61-E452EA68F2ED}"/>
              </a:ext>
            </a:extLst>
          </p:cNvPr>
          <p:cNvPicPr>
            <a:picLocks noChangeAspect="1"/>
          </p:cNvPicPr>
          <p:nvPr/>
        </p:nvPicPr>
        <p:blipFill>
          <a:blip r:embed="rId2"/>
          <a:stretch>
            <a:fillRect/>
          </a:stretch>
        </p:blipFill>
        <p:spPr>
          <a:xfrm>
            <a:off x="240000" y="773519"/>
            <a:ext cx="2309308" cy="1344530"/>
          </a:xfrm>
          <a:prstGeom prst="rect">
            <a:avLst/>
          </a:prstGeom>
        </p:spPr>
      </p:pic>
      <p:sp>
        <p:nvSpPr>
          <p:cNvPr id="2" name="Slide Number Placeholder 1">
            <a:extLst>
              <a:ext uri="{FF2B5EF4-FFF2-40B4-BE49-F238E27FC236}">
                <a16:creationId xmlns:a16="http://schemas.microsoft.com/office/drawing/2014/main" id="{B4E47D6B-2507-4AB3-0ECB-F9C21A52575F}"/>
              </a:ext>
            </a:extLst>
          </p:cNvPr>
          <p:cNvSpPr>
            <a:spLocks noGrp="1"/>
          </p:cNvSpPr>
          <p:nvPr>
            <p:ph type="sldNum" sz="quarter" idx="11"/>
          </p:nvPr>
        </p:nvSpPr>
        <p:spPr/>
        <p:txBody>
          <a:bodyPr/>
          <a:lstStyle/>
          <a:p>
            <a:fld id="{CA7C7E00-0FB3-4106-B2EB-FB917B1FB2F5}" type="slidenum">
              <a:rPr lang="en-US" smtClean="0"/>
              <a:pPr/>
              <a:t>19</a:t>
            </a:fld>
            <a:endParaRPr lang="en-US" dirty="0"/>
          </a:p>
        </p:txBody>
      </p:sp>
      <p:sp>
        <p:nvSpPr>
          <p:cNvPr id="3" name="Footer Placeholder 2">
            <a:extLst>
              <a:ext uri="{FF2B5EF4-FFF2-40B4-BE49-F238E27FC236}">
                <a16:creationId xmlns:a16="http://schemas.microsoft.com/office/drawing/2014/main" id="{5BD75111-7A66-2476-8FDA-A1D0C16CDD15}"/>
              </a:ext>
            </a:extLst>
          </p:cNvPr>
          <p:cNvSpPr>
            <a:spLocks noGrp="1"/>
          </p:cNvSpPr>
          <p:nvPr>
            <p:ph type="ftr" sz="quarter" idx="10"/>
          </p:nvPr>
        </p:nvSpPr>
        <p:spPr/>
        <p:txBody>
          <a:bodyPr/>
          <a:lstStyle/>
          <a:p>
            <a:r>
              <a:rPr lang="en-US" dirty="0"/>
              <a:t>Webinar on AI-Enabled Microcontrollers | www.yolegroup.com</a:t>
            </a:r>
          </a:p>
        </p:txBody>
      </p:sp>
      <p:sp>
        <p:nvSpPr>
          <p:cNvPr id="5" name="Title 4">
            <a:extLst>
              <a:ext uri="{FF2B5EF4-FFF2-40B4-BE49-F238E27FC236}">
                <a16:creationId xmlns:a16="http://schemas.microsoft.com/office/drawing/2014/main" id="{0707BD7C-DE87-8109-4630-45671443C0CF}"/>
              </a:ext>
            </a:extLst>
          </p:cNvPr>
          <p:cNvSpPr>
            <a:spLocks noGrp="1"/>
          </p:cNvSpPr>
          <p:nvPr>
            <p:ph type="title"/>
          </p:nvPr>
        </p:nvSpPr>
        <p:spPr/>
        <p:txBody>
          <a:bodyPr>
            <a:normAutofit fontScale="90000"/>
          </a:bodyPr>
          <a:lstStyle/>
          <a:p>
            <a:r>
              <a:rPr lang="en-US" dirty="0"/>
              <a:t>RISC-V Ecosystem For AI MCU Technology</a:t>
            </a:r>
          </a:p>
        </p:txBody>
      </p:sp>
      <p:sp>
        <p:nvSpPr>
          <p:cNvPr id="7" name="Text Placeholder 6">
            <a:extLst>
              <a:ext uri="{FF2B5EF4-FFF2-40B4-BE49-F238E27FC236}">
                <a16:creationId xmlns:a16="http://schemas.microsoft.com/office/drawing/2014/main" id="{8B419679-9804-14FB-4FD7-255795CB1BA3}"/>
              </a:ext>
            </a:extLst>
          </p:cNvPr>
          <p:cNvSpPr>
            <a:spLocks noGrp="1"/>
          </p:cNvSpPr>
          <p:nvPr>
            <p:ph type="body" sz="quarter" idx="17"/>
          </p:nvPr>
        </p:nvSpPr>
        <p:spPr/>
        <p:txBody>
          <a:bodyPr/>
          <a:lstStyle/>
          <a:p>
            <a:r>
              <a:rPr lang="en-US" dirty="0"/>
              <a:t>Open Source MCU Core ISA with Matrix Acceleration Engine extensions</a:t>
            </a:r>
          </a:p>
        </p:txBody>
      </p:sp>
      <p:sp>
        <p:nvSpPr>
          <p:cNvPr id="10" name="TextBox 9">
            <a:extLst>
              <a:ext uri="{FF2B5EF4-FFF2-40B4-BE49-F238E27FC236}">
                <a16:creationId xmlns:a16="http://schemas.microsoft.com/office/drawing/2014/main" id="{D06E3B3F-6A93-F8EB-906B-F27FB6E37DCA}"/>
              </a:ext>
            </a:extLst>
          </p:cNvPr>
          <p:cNvSpPr txBox="1"/>
          <p:nvPr/>
        </p:nvSpPr>
        <p:spPr>
          <a:xfrm>
            <a:off x="7394234" y="5927197"/>
            <a:ext cx="4299241" cy="369332"/>
          </a:xfrm>
          <a:prstGeom prst="rect">
            <a:avLst/>
          </a:prstGeom>
          <a:noFill/>
        </p:spPr>
        <p:txBody>
          <a:bodyPr wrap="square">
            <a:spAutoFit/>
          </a:bodyPr>
          <a:lstStyle/>
          <a:p>
            <a:r>
              <a:rPr lang="en-US" b="0" i="1" dirty="0">
                <a:solidFill>
                  <a:schemeClr val="bg1">
                    <a:lumMod val="65000"/>
                  </a:schemeClr>
                </a:solidFill>
                <a:effectLst/>
                <a:latin typeface="Roboto" panose="02000000000000000000" pitchFamily="2" charset="0"/>
              </a:rPr>
              <a:t>(All Images Source: RISC-V International)</a:t>
            </a:r>
            <a:endParaRPr lang="en-US" dirty="0">
              <a:solidFill>
                <a:schemeClr val="bg1">
                  <a:lumMod val="65000"/>
                </a:schemeClr>
              </a:solidFill>
            </a:endParaRPr>
          </a:p>
        </p:txBody>
      </p:sp>
      <p:pic>
        <p:nvPicPr>
          <p:cNvPr id="9" name="Picture 8">
            <a:extLst>
              <a:ext uri="{FF2B5EF4-FFF2-40B4-BE49-F238E27FC236}">
                <a16:creationId xmlns:a16="http://schemas.microsoft.com/office/drawing/2014/main" id="{2B967278-9187-A283-B754-00963ED00B3E}"/>
              </a:ext>
            </a:extLst>
          </p:cNvPr>
          <p:cNvPicPr>
            <a:picLocks noChangeAspect="1"/>
          </p:cNvPicPr>
          <p:nvPr/>
        </p:nvPicPr>
        <p:blipFill>
          <a:blip r:embed="rId3"/>
          <a:stretch>
            <a:fillRect/>
          </a:stretch>
        </p:blipFill>
        <p:spPr>
          <a:xfrm>
            <a:off x="2472611" y="1045026"/>
            <a:ext cx="9549743" cy="3076632"/>
          </a:xfrm>
          <a:prstGeom prst="rect">
            <a:avLst/>
          </a:prstGeom>
        </p:spPr>
      </p:pic>
      <p:sp>
        <p:nvSpPr>
          <p:cNvPr id="11" name="AutoShape 2" descr="RISC-V International">
            <a:extLst>
              <a:ext uri="{FF2B5EF4-FFF2-40B4-BE49-F238E27FC236}">
                <a16:creationId xmlns:a16="http://schemas.microsoft.com/office/drawing/2014/main" id="{CADD6336-B3C5-7A62-9112-6F292F7EBA5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TextBox 3">
            <a:extLst>
              <a:ext uri="{FF2B5EF4-FFF2-40B4-BE49-F238E27FC236}">
                <a16:creationId xmlns:a16="http://schemas.microsoft.com/office/drawing/2014/main" id="{48DCC9DA-209F-2488-D6EE-F467344F5721}"/>
              </a:ext>
            </a:extLst>
          </p:cNvPr>
          <p:cNvSpPr txBox="1"/>
          <p:nvPr/>
        </p:nvSpPr>
        <p:spPr>
          <a:xfrm>
            <a:off x="1581150" y="4695825"/>
            <a:ext cx="914400" cy="914400"/>
          </a:xfrm>
          <a:prstGeom prst="rect">
            <a:avLst/>
          </a:prstGeom>
        </p:spPr>
        <p:txBody>
          <a:bodyPr vert="horz" wrap="none" lIns="54000" tIns="54000" rIns="54000" bIns="54000" rtlCol="0" anchor="t">
            <a:noAutofit/>
          </a:bodyPr>
          <a:lstStyle/>
          <a:p>
            <a:pPr algn="l"/>
            <a:endParaRPr lang="en-US" sz="1600" dirty="0"/>
          </a:p>
        </p:txBody>
      </p:sp>
      <p:sp>
        <p:nvSpPr>
          <p:cNvPr id="8" name="TextBox 7">
            <a:extLst>
              <a:ext uri="{FF2B5EF4-FFF2-40B4-BE49-F238E27FC236}">
                <a16:creationId xmlns:a16="http://schemas.microsoft.com/office/drawing/2014/main" id="{A9C44433-9CD4-2BC2-28C2-5AF9AE1CA0AD}"/>
              </a:ext>
            </a:extLst>
          </p:cNvPr>
          <p:cNvSpPr txBox="1"/>
          <p:nvPr/>
        </p:nvSpPr>
        <p:spPr>
          <a:xfrm>
            <a:off x="542013" y="4265204"/>
            <a:ext cx="11480341" cy="2031325"/>
          </a:xfrm>
          <a:prstGeom prst="rect">
            <a:avLst/>
          </a:prstGeom>
          <a:noFill/>
        </p:spPr>
        <p:txBody>
          <a:bodyPr wrap="square">
            <a:spAutoFit/>
          </a:bodyPr>
          <a:lstStyle/>
          <a:p>
            <a:pPr algn="l"/>
            <a:r>
              <a:rPr lang="en-US" sz="1400" dirty="0">
                <a:solidFill>
                  <a:schemeClr val="tx2">
                    <a:lumMod val="75000"/>
                  </a:schemeClr>
                </a:solidFill>
              </a:rPr>
              <a:t>The RISC-V ISA has been around since 2011 but didn’t really catch on until managed by the RISC-V Foundation (Now RISC-V International) in 2015. It’s only been the last few years that it has taken off in the MCU market. Unlike ARM with very controlled architectures, RISC-V is open source and customizable so there are no block diagrams to show here. There is now an ecosystem of designers providing a variety of core designs or design services. The </a:t>
            </a:r>
          </a:p>
          <a:p>
            <a:pPr algn="l"/>
            <a:endParaRPr lang="en-US" sz="1400" dirty="0">
              <a:solidFill>
                <a:schemeClr val="tx2">
                  <a:lumMod val="75000"/>
                </a:schemeClr>
              </a:solidFill>
            </a:endParaRPr>
          </a:p>
          <a:p>
            <a:pPr algn="l"/>
            <a:r>
              <a:rPr lang="en-US" sz="1400" dirty="0">
                <a:solidFill>
                  <a:schemeClr val="tx2">
                    <a:lumMod val="75000"/>
                  </a:schemeClr>
                </a:solidFill>
              </a:rPr>
              <a:t>RISC-V as a target for AIoT is only a couple of years available for design in the market now with the addition of the SIMD, Matrix Multiplication and other extensions to accelerate ML. At this time, there are several IoT solutions, but we’ve discovered only one AIoT MCU. It is from UpBeatTech using SiFive core designs. </a:t>
            </a:r>
          </a:p>
          <a:p>
            <a:pPr algn="l"/>
            <a:endParaRPr lang="en-US" sz="1400" dirty="0">
              <a:solidFill>
                <a:schemeClr val="tx2">
                  <a:lumMod val="75000"/>
                </a:schemeClr>
              </a:solidFill>
            </a:endParaRPr>
          </a:p>
        </p:txBody>
      </p:sp>
    </p:spTree>
    <p:extLst>
      <p:ext uri="{BB962C8B-B14F-4D97-AF65-F5344CB8AC3E}">
        <p14:creationId xmlns:p14="http://schemas.microsoft.com/office/powerpoint/2010/main" val="2003953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ACE613-2E7C-48E7-A491-772A86A3C3C2}"/>
              </a:ext>
            </a:extLst>
          </p:cNvPr>
          <p:cNvSpPr>
            <a:spLocks noGrp="1"/>
          </p:cNvSpPr>
          <p:nvPr>
            <p:ph type="sldNum" sz="quarter" idx="11"/>
          </p:nvPr>
        </p:nvSpPr>
        <p:spPr/>
        <p:txBody>
          <a:bodyPr/>
          <a:lstStyle/>
          <a:p>
            <a:fld id="{CA7C7E00-0FB3-4106-B2EB-FB917B1FB2F5}" type="slidenum">
              <a:rPr lang="en-US" smtClean="0"/>
              <a:pPr/>
              <a:t>2</a:t>
            </a:fld>
            <a:endParaRPr lang="en-US" dirty="0"/>
          </a:p>
        </p:txBody>
      </p:sp>
      <p:sp>
        <p:nvSpPr>
          <p:cNvPr id="3" name="Footer Placeholder 2">
            <a:extLst>
              <a:ext uri="{FF2B5EF4-FFF2-40B4-BE49-F238E27FC236}">
                <a16:creationId xmlns:a16="http://schemas.microsoft.com/office/drawing/2014/main" id="{1E5AD3B5-EA40-4BDA-A8D7-F672E03716BD}"/>
              </a:ext>
            </a:extLst>
          </p:cNvPr>
          <p:cNvSpPr>
            <a:spLocks noGrp="1"/>
          </p:cNvSpPr>
          <p:nvPr>
            <p:ph type="ftr" sz="quarter" idx="10"/>
          </p:nvPr>
        </p:nvSpPr>
        <p:spPr/>
        <p:txBody>
          <a:bodyPr/>
          <a:lstStyle/>
          <a:p>
            <a:r>
              <a:rPr lang="en-US" dirty="0"/>
              <a:t>Webinar on AI-Enabled Microcontrollers | www.yolegroup.com</a:t>
            </a:r>
          </a:p>
        </p:txBody>
      </p:sp>
      <p:sp>
        <p:nvSpPr>
          <p:cNvPr id="4" name="Text Placeholder 3">
            <a:extLst>
              <a:ext uri="{FF2B5EF4-FFF2-40B4-BE49-F238E27FC236}">
                <a16:creationId xmlns:a16="http://schemas.microsoft.com/office/drawing/2014/main" id="{C9686FB1-57C5-4018-8625-5E7FE12FD413}"/>
              </a:ext>
            </a:extLst>
          </p:cNvPr>
          <p:cNvSpPr>
            <a:spLocks noGrp="1"/>
          </p:cNvSpPr>
          <p:nvPr>
            <p:ph type="body" sz="quarter" idx="16"/>
          </p:nvPr>
        </p:nvSpPr>
        <p:spPr>
          <a:xfrm>
            <a:off x="232611" y="1008000"/>
            <a:ext cx="5547696" cy="5184000"/>
          </a:xfrm>
        </p:spPr>
        <p:txBody>
          <a:bodyPr>
            <a:normAutofit/>
          </a:bodyPr>
          <a:lstStyle/>
          <a:p>
            <a:r>
              <a:rPr lang="en-US" sz="1800" dirty="0">
                <a:latin typeface="Aptos Narrow" panose="020B0004020202020204" pitchFamily="34" charset="0"/>
              </a:rPr>
              <a:t>Common View of AI Scaling</a:t>
            </a:r>
          </a:p>
          <a:p>
            <a:r>
              <a:rPr lang="en-US" sz="1800" dirty="0">
                <a:latin typeface="Aptos Narrow" panose="020B0004020202020204" pitchFamily="34" charset="0"/>
              </a:rPr>
              <a:t>Scope of this WEBINAR IN The Context of Scaling AI</a:t>
            </a:r>
          </a:p>
          <a:p>
            <a:r>
              <a:rPr lang="en-US" sz="1800" dirty="0">
                <a:latin typeface="Aptos Narrow" panose="020B0004020202020204" pitchFamily="34" charset="0"/>
              </a:rPr>
              <a:t>Media Likes to Follow the ‘Newsworthy’ Markets</a:t>
            </a:r>
          </a:p>
          <a:p>
            <a:r>
              <a:rPr lang="en-US" sz="1800" dirty="0">
                <a:latin typeface="Aptos Narrow" panose="020B0004020202020204" pitchFamily="34" charset="0"/>
              </a:rPr>
              <a:t>AI is now a mainstream tool for all Markets</a:t>
            </a:r>
          </a:p>
          <a:p>
            <a:r>
              <a:rPr lang="en-US" sz="1800" dirty="0">
                <a:latin typeface="Aptos Narrow" panose="020B0004020202020204" pitchFamily="34" charset="0"/>
              </a:rPr>
              <a:t>Just like most tools, there is not a one size fits all solution</a:t>
            </a:r>
          </a:p>
          <a:p>
            <a:r>
              <a:rPr lang="en-US" sz="1800" dirty="0">
                <a:latin typeface="Aptos Narrow" panose="020B0004020202020204" pitchFamily="34" charset="0"/>
              </a:rPr>
              <a:t>How is scaling AI Down going to help Solve Ai problems?</a:t>
            </a:r>
          </a:p>
          <a:p>
            <a:r>
              <a:rPr lang="en-US" sz="1800" dirty="0">
                <a:latin typeface="Aptos Narrow" panose="020B0004020202020204" pitchFamily="34" charset="0"/>
              </a:rPr>
              <a:t>scaling AI Down Addresses Issues Brought up by Scaling UP</a:t>
            </a:r>
          </a:p>
          <a:p>
            <a:r>
              <a:rPr lang="en-US" sz="1800" dirty="0">
                <a:latin typeface="Aptos Narrow" panose="020B0004020202020204" pitchFamily="34" charset="0"/>
              </a:rPr>
              <a:t>How Do you run AI in a Microcontroller?</a:t>
            </a:r>
          </a:p>
          <a:p>
            <a:r>
              <a:rPr lang="en-US" sz="1800" dirty="0">
                <a:latin typeface="Aptos Narrow" panose="020B0004020202020204" pitchFamily="34" charset="0"/>
              </a:rPr>
              <a:t>Are MCUs Powerful Enough?</a:t>
            </a:r>
          </a:p>
          <a:p>
            <a:endParaRPr lang="en-US" sz="1800" dirty="0">
              <a:latin typeface="Aptos Narrow" panose="020B0004020202020204" pitchFamily="34" charset="0"/>
            </a:endParaRPr>
          </a:p>
          <a:p>
            <a:endParaRPr lang="en-US" sz="1800" dirty="0">
              <a:latin typeface="Aptos Narrow" panose="020B0004020202020204" pitchFamily="34" charset="0"/>
            </a:endParaRPr>
          </a:p>
        </p:txBody>
      </p:sp>
      <p:sp>
        <p:nvSpPr>
          <p:cNvPr id="5" name="Title 4">
            <a:extLst>
              <a:ext uri="{FF2B5EF4-FFF2-40B4-BE49-F238E27FC236}">
                <a16:creationId xmlns:a16="http://schemas.microsoft.com/office/drawing/2014/main" id="{571D418C-24B9-4CBC-B7FF-AD43A96AB60F}"/>
              </a:ext>
            </a:extLst>
          </p:cNvPr>
          <p:cNvSpPr>
            <a:spLocks noGrp="1"/>
          </p:cNvSpPr>
          <p:nvPr>
            <p:ph type="title"/>
          </p:nvPr>
        </p:nvSpPr>
        <p:spPr/>
        <p:txBody>
          <a:bodyPr>
            <a:normAutofit fontScale="90000"/>
          </a:bodyPr>
          <a:lstStyle/>
          <a:p>
            <a:r>
              <a:rPr lang="en-US" dirty="0"/>
              <a:t>AGENDA</a:t>
            </a:r>
          </a:p>
        </p:txBody>
      </p:sp>
      <p:sp>
        <p:nvSpPr>
          <p:cNvPr id="6" name="Text Placeholder 3">
            <a:extLst>
              <a:ext uri="{FF2B5EF4-FFF2-40B4-BE49-F238E27FC236}">
                <a16:creationId xmlns:a16="http://schemas.microsoft.com/office/drawing/2014/main" id="{A7C322F2-4A16-EE19-08E2-9FA750E72926}"/>
              </a:ext>
            </a:extLst>
          </p:cNvPr>
          <p:cNvSpPr txBox="1">
            <a:spLocks/>
          </p:cNvSpPr>
          <p:nvPr/>
        </p:nvSpPr>
        <p:spPr>
          <a:xfrm>
            <a:off x="5780306" y="1005347"/>
            <a:ext cx="6287367" cy="5184000"/>
          </a:xfrm>
          <a:prstGeom prst="rect">
            <a:avLst/>
          </a:prstGeom>
        </p:spPr>
        <p:txBody>
          <a:bodyPr vert="horz" lIns="91440" tIns="45720" rIns="91440" bIns="45720" rtlCol="0">
            <a:normAutofit/>
          </a:bodyPr>
          <a:lstStyle>
            <a:lvl1pPr marL="0" indent="0" algn="just" defTabSz="914400" rtl="0" eaLnBrk="1" latinLnBrk="0" hangingPunct="1">
              <a:lnSpc>
                <a:spcPct val="100000"/>
              </a:lnSpc>
              <a:spcBef>
                <a:spcPts val="500"/>
              </a:spcBef>
              <a:spcAft>
                <a:spcPts val="300"/>
              </a:spcAft>
              <a:buFontTx/>
              <a:buNone/>
              <a:defRPr lang="fr-FR" sz="1400" b="0" kern="1200" baseline="0" dirty="0" smtClean="0">
                <a:solidFill>
                  <a:srgbClr val="00316D"/>
                </a:solidFill>
                <a:latin typeface="Montserrat" panose="02000505000000020004" pitchFamily="2" charset="0"/>
                <a:ea typeface="+mn-ea"/>
                <a:cs typeface="+mn-cs"/>
              </a:defRPr>
            </a:lvl1pPr>
            <a:lvl2pPr marL="685800" indent="-228600" algn="just" defTabSz="914400" rtl="0" eaLnBrk="1" latinLnBrk="0" hangingPunct="1">
              <a:lnSpc>
                <a:spcPct val="100000"/>
              </a:lnSpc>
              <a:spcBef>
                <a:spcPts val="500"/>
              </a:spcBef>
              <a:spcAft>
                <a:spcPts val="300"/>
              </a:spcAft>
              <a:buFont typeface="Courier New" panose="02070309020205020404" pitchFamily="49" charset="0"/>
              <a:buChar char="o"/>
              <a:defRPr lang="fr-FR" sz="1400" kern="1200" baseline="0" dirty="0" smtClean="0">
                <a:solidFill>
                  <a:srgbClr val="7E8C8D"/>
                </a:solidFill>
                <a:latin typeface="Montserrat" panose="02000505000000020004" pitchFamily="2" charset="0"/>
                <a:ea typeface="+mn-ea"/>
                <a:cs typeface="+mn-cs"/>
              </a:defRPr>
            </a:lvl2pPr>
            <a:lvl3pPr marL="1143000" indent="-228600" algn="l" defTabSz="914400" rtl="0" eaLnBrk="1" latinLnBrk="0" hangingPunct="1">
              <a:lnSpc>
                <a:spcPct val="100000"/>
              </a:lnSpc>
              <a:spcBef>
                <a:spcPts val="500"/>
              </a:spcBef>
              <a:spcAft>
                <a:spcPts val="300"/>
              </a:spcAft>
              <a:buFont typeface="Arial" panose="020B0604020202020204" pitchFamily="34" charset="0"/>
              <a:buChar char="•"/>
              <a:defRPr sz="1400" kern="1200" baseline="0">
                <a:solidFill>
                  <a:schemeClr val="bg2"/>
                </a:solidFill>
                <a:latin typeface="Montserrat" panose="02000505000000020004" pitchFamily="2" charset="0"/>
                <a:ea typeface="+mn-ea"/>
                <a:cs typeface="+mn-cs"/>
              </a:defRPr>
            </a:lvl3pPr>
            <a:lvl4pPr marL="1657350" indent="-285750" algn="l" defTabSz="914400" rtl="0" eaLnBrk="1" latinLnBrk="0" hangingPunct="1">
              <a:lnSpc>
                <a:spcPct val="100000"/>
              </a:lnSpc>
              <a:spcBef>
                <a:spcPts val="500"/>
              </a:spcBef>
              <a:spcAft>
                <a:spcPts val="300"/>
              </a:spcAft>
              <a:buFont typeface="Courier New" panose="02070309020205020404" pitchFamily="49" charset="0"/>
              <a:buChar char="o"/>
              <a:defRPr sz="1400" kern="1200">
                <a:solidFill>
                  <a:schemeClr val="tx1"/>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ptos Narrow" panose="020B0004020202020204" pitchFamily="34" charset="0"/>
              </a:rPr>
              <a:t>The Core Evolution for AI Scaling</a:t>
            </a:r>
          </a:p>
          <a:p>
            <a:r>
              <a:rPr lang="en-US" sz="1800" dirty="0">
                <a:latin typeface="Aptos Narrow" panose="020B0004020202020204" pitchFamily="34" charset="0"/>
              </a:rPr>
              <a:t>Microcontroller Designers respond to AI Demand</a:t>
            </a:r>
          </a:p>
          <a:p>
            <a:r>
              <a:rPr lang="en-US" sz="1800" dirty="0">
                <a:latin typeface="Aptos Narrow" panose="020B0004020202020204" pitchFamily="34" charset="0"/>
              </a:rPr>
              <a:t>MCU revenue forecast for MCUs Targeting Edge AI Applications</a:t>
            </a:r>
          </a:p>
          <a:p>
            <a:r>
              <a:rPr lang="en-US" sz="1800" dirty="0">
                <a:latin typeface="Aptos Narrow" panose="020B0004020202020204" pitchFamily="34" charset="0"/>
              </a:rPr>
              <a:t>ARM’s Ecosystem For AI MCU Technology</a:t>
            </a:r>
          </a:p>
          <a:p>
            <a:r>
              <a:rPr lang="en-US" sz="1800" dirty="0">
                <a:latin typeface="Aptos Narrow" panose="020B0004020202020204" pitchFamily="34" charset="0"/>
              </a:rPr>
              <a:t>Sample of Shipping AI MCU Based on ARM Technology</a:t>
            </a:r>
          </a:p>
          <a:p>
            <a:r>
              <a:rPr lang="en-US" sz="1800" dirty="0">
                <a:latin typeface="Aptos Narrow" panose="020B0004020202020204" pitchFamily="34" charset="0"/>
              </a:rPr>
              <a:t>RISC-V Ecosystem For AI MCU Technology</a:t>
            </a:r>
          </a:p>
          <a:p>
            <a:r>
              <a:rPr lang="en-US" sz="1800" dirty="0">
                <a:latin typeface="Aptos Narrow" panose="020B0004020202020204" pitchFamily="34" charset="0"/>
              </a:rPr>
              <a:t>Sample Shipping AI MCU targeting EDGE AI Applications on RISC-V</a:t>
            </a:r>
          </a:p>
          <a:p>
            <a:r>
              <a:rPr lang="en-US" sz="1800" dirty="0">
                <a:latin typeface="Aptos Narrow" panose="020B0004020202020204" pitchFamily="34" charset="0"/>
              </a:rPr>
              <a:t> Conclusion</a:t>
            </a:r>
          </a:p>
          <a:p>
            <a:r>
              <a:rPr lang="en-US" sz="1800" dirty="0">
                <a:latin typeface="Aptos Narrow" panose="020B0004020202020204" pitchFamily="34" charset="0"/>
              </a:rPr>
              <a:t>See what Else We Can Offer</a:t>
            </a:r>
          </a:p>
        </p:txBody>
      </p:sp>
    </p:spTree>
    <p:extLst>
      <p:ext uri="{BB962C8B-B14F-4D97-AF65-F5344CB8AC3E}">
        <p14:creationId xmlns:p14="http://schemas.microsoft.com/office/powerpoint/2010/main" val="3424355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17DC6-E24F-9A32-C37B-A00E8DB92FA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127255-6049-0D6F-681B-95C1AD80D02B}"/>
              </a:ext>
            </a:extLst>
          </p:cNvPr>
          <p:cNvSpPr>
            <a:spLocks noGrp="1"/>
          </p:cNvSpPr>
          <p:nvPr>
            <p:ph type="sldNum" sz="quarter" idx="11"/>
          </p:nvPr>
        </p:nvSpPr>
        <p:spPr/>
        <p:txBody>
          <a:bodyPr/>
          <a:lstStyle/>
          <a:p>
            <a:fld id="{CA7C7E00-0FB3-4106-B2EB-FB917B1FB2F5}" type="slidenum">
              <a:rPr lang="en-US" smtClean="0"/>
              <a:pPr/>
              <a:t>20</a:t>
            </a:fld>
            <a:endParaRPr lang="en-US" dirty="0"/>
          </a:p>
        </p:txBody>
      </p:sp>
      <p:sp>
        <p:nvSpPr>
          <p:cNvPr id="3" name="Footer Placeholder 2">
            <a:extLst>
              <a:ext uri="{FF2B5EF4-FFF2-40B4-BE49-F238E27FC236}">
                <a16:creationId xmlns:a16="http://schemas.microsoft.com/office/drawing/2014/main" id="{EDD23B12-3CF4-1FFC-1C8D-AEC6411C7C29}"/>
              </a:ext>
            </a:extLst>
          </p:cNvPr>
          <p:cNvSpPr>
            <a:spLocks noGrp="1"/>
          </p:cNvSpPr>
          <p:nvPr>
            <p:ph type="ftr" sz="quarter" idx="10"/>
          </p:nvPr>
        </p:nvSpPr>
        <p:spPr/>
        <p:txBody>
          <a:bodyPr/>
          <a:lstStyle/>
          <a:p>
            <a:r>
              <a:rPr lang="en-US" dirty="0"/>
              <a:t>Webinar on AI-Enabled Microcontrollers | www.yolegroup.com</a:t>
            </a:r>
          </a:p>
        </p:txBody>
      </p:sp>
      <p:sp>
        <p:nvSpPr>
          <p:cNvPr id="5" name="Title 4">
            <a:extLst>
              <a:ext uri="{FF2B5EF4-FFF2-40B4-BE49-F238E27FC236}">
                <a16:creationId xmlns:a16="http://schemas.microsoft.com/office/drawing/2014/main" id="{B31F6B22-299F-BF07-53C6-8C9D81D4C626}"/>
              </a:ext>
            </a:extLst>
          </p:cNvPr>
          <p:cNvSpPr>
            <a:spLocks noGrp="1"/>
          </p:cNvSpPr>
          <p:nvPr>
            <p:ph type="title"/>
          </p:nvPr>
        </p:nvSpPr>
        <p:spPr/>
        <p:txBody>
          <a:bodyPr>
            <a:normAutofit fontScale="90000"/>
          </a:bodyPr>
          <a:lstStyle/>
          <a:p>
            <a:r>
              <a:rPr lang="en-US" dirty="0"/>
              <a:t>Sample Shipping AI MCU targeting EDGE AI Applications on RISC-V </a:t>
            </a:r>
          </a:p>
        </p:txBody>
      </p:sp>
      <p:sp>
        <p:nvSpPr>
          <p:cNvPr id="7" name="Text Placeholder 6">
            <a:extLst>
              <a:ext uri="{FF2B5EF4-FFF2-40B4-BE49-F238E27FC236}">
                <a16:creationId xmlns:a16="http://schemas.microsoft.com/office/drawing/2014/main" id="{17CD17A4-37E7-5EBB-4B3D-C63B78E998CF}"/>
              </a:ext>
            </a:extLst>
          </p:cNvPr>
          <p:cNvSpPr>
            <a:spLocks noGrp="1"/>
          </p:cNvSpPr>
          <p:nvPr>
            <p:ph type="body" sz="quarter" idx="17"/>
          </p:nvPr>
        </p:nvSpPr>
        <p:spPr/>
        <p:txBody>
          <a:bodyPr/>
          <a:lstStyle/>
          <a:p>
            <a:r>
              <a:rPr lang="en-US" dirty="0"/>
              <a:t>UpbeatTech 201/301 MCU with SiFive RISC-V Core IP</a:t>
            </a:r>
          </a:p>
        </p:txBody>
      </p:sp>
      <p:sp>
        <p:nvSpPr>
          <p:cNvPr id="4" name="TextBox 3">
            <a:extLst>
              <a:ext uri="{FF2B5EF4-FFF2-40B4-BE49-F238E27FC236}">
                <a16:creationId xmlns:a16="http://schemas.microsoft.com/office/drawing/2014/main" id="{EAE0C689-A97C-C55F-816F-287570CE9E29}"/>
              </a:ext>
            </a:extLst>
          </p:cNvPr>
          <p:cNvSpPr txBox="1"/>
          <p:nvPr/>
        </p:nvSpPr>
        <p:spPr>
          <a:xfrm>
            <a:off x="7594302" y="6118924"/>
            <a:ext cx="4008150" cy="369332"/>
          </a:xfrm>
          <a:prstGeom prst="rect">
            <a:avLst/>
          </a:prstGeom>
          <a:noFill/>
        </p:spPr>
        <p:txBody>
          <a:bodyPr wrap="square">
            <a:spAutoFit/>
          </a:bodyPr>
          <a:lstStyle/>
          <a:p>
            <a:r>
              <a:rPr lang="en-US" b="0" i="1" dirty="0">
                <a:solidFill>
                  <a:schemeClr val="bg1">
                    <a:lumMod val="65000"/>
                  </a:schemeClr>
                </a:solidFill>
                <a:effectLst/>
                <a:latin typeface="Roboto" panose="02000000000000000000" pitchFamily="2" charset="0"/>
              </a:rPr>
              <a:t>(Image Source: UpBeatTech)</a:t>
            </a:r>
            <a:endParaRPr lang="en-US" dirty="0">
              <a:solidFill>
                <a:schemeClr val="bg1">
                  <a:lumMod val="65000"/>
                </a:schemeClr>
              </a:solidFill>
            </a:endParaRPr>
          </a:p>
        </p:txBody>
      </p:sp>
      <p:grpSp>
        <p:nvGrpSpPr>
          <p:cNvPr id="10" name="Group 9">
            <a:extLst>
              <a:ext uri="{FF2B5EF4-FFF2-40B4-BE49-F238E27FC236}">
                <a16:creationId xmlns:a16="http://schemas.microsoft.com/office/drawing/2014/main" id="{D569A292-9338-A2E8-6890-D4D169840747}"/>
              </a:ext>
            </a:extLst>
          </p:cNvPr>
          <p:cNvGrpSpPr/>
          <p:nvPr/>
        </p:nvGrpSpPr>
        <p:grpSpPr>
          <a:xfrm>
            <a:off x="3321270" y="868045"/>
            <a:ext cx="8126730" cy="5384582"/>
            <a:chOff x="589548" y="947079"/>
            <a:chExt cx="8126730" cy="5384582"/>
          </a:xfrm>
        </p:grpSpPr>
        <p:pic>
          <p:nvPicPr>
            <p:cNvPr id="2052" name="Picture 4">
              <a:extLst>
                <a:ext uri="{FF2B5EF4-FFF2-40B4-BE49-F238E27FC236}">
                  <a16:creationId xmlns:a16="http://schemas.microsoft.com/office/drawing/2014/main" id="{2CFB6C51-7A63-C22D-614D-614BE85A300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9548" y="947079"/>
              <a:ext cx="8126730" cy="538458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A19D84F6-7C90-56AB-8709-9B9819FAAA39}"/>
                </a:ext>
              </a:extLst>
            </p:cNvPr>
            <p:cNvSpPr/>
            <p:nvPr/>
          </p:nvSpPr>
          <p:spPr>
            <a:xfrm>
              <a:off x="3296653" y="4102768"/>
              <a:ext cx="2334126" cy="46923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33D3F9DF-1B10-BB13-CB13-6CB163984112}"/>
              </a:ext>
            </a:extLst>
          </p:cNvPr>
          <p:cNvSpPr txBox="1"/>
          <p:nvPr/>
        </p:nvSpPr>
        <p:spPr>
          <a:xfrm>
            <a:off x="702944" y="1654210"/>
            <a:ext cx="2878456" cy="1477328"/>
          </a:xfrm>
          <a:prstGeom prst="rect">
            <a:avLst/>
          </a:prstGeom>
          <a:noFill/>
        </p:spPr>
        <p:txBody>
          <a:bodyPr wrap="square">
            <a:spAutoFit/>
          </a:bodyPr>
          <a:lstStyle/>
          <a:p>
            <a:r>
              <a:rPr lang="en-US" dirty="0">
                <a:solidFill>
                  <a:schemeClr val="tx2">
                    <a:lumMod val="75000"/>
                  </a:schemeClr>
                </a:solidFill>
              </a:rPr>
              <a:t>Of note is energy efficiency rated at 16.8 uW/MHz/DMIPS (Dhrystone) according to SiFive.</a:t>
            </a:r>
          </a:p>
        </p:txBody>
      </p:sp>
    </p:spTree>
    <p:extLst>
      <p:ext uri="{BB962C8B-B14F-4D97-AF65-F5344CB8AC3E}">
        <p14:creationId xmlns:p14="http://schemas.microsoft.com/office/powerpoint/2010/main" val="856366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2CEB13-6271-9559-A3C5-4B50C5FF9C24}"/>
              </a:ext>
            </a:extLst>
          </p:cNvPr>
          <p:cNvSpPr>
            <a:spLocks noGrp="1"/>
          </p:cNvSpPr>
          <p:nvPr>
            <p:ph type="title"/>
          </p:nvPr>
        </p:nvSpPr>
        <p:spPr/>
        <p:txBody>
          <a:bodyPr>
            <a:normAutofit fontScale="90000"/>
          </a:bodyPr>
          <a:lstStyle/>
          <a:p>
            <a:r>
              <a:rPr lang="en-US" dirty="0"/>
              <a:t>China’s MCU Fabless Designer landscape</a:t>
            </a:r>
          </a:p>
        </p:txBody>
      </p:sp>
      <p:sp>
        <p:nvSpPr>
          <p:cNvPr id="2" name="Slide Number Placeholder 1">
            <a:extLst>
              <a:ext uri="{FF2B5EF4-FFF2-40B4-BE49-F238E27FC236}">
                <a16:creationId xmlns:a16="http://schemas.microsoft.com/office/drawing/2014/main" id="{216A2D70-CD91-4C72-F5D2-FDEA0980136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7C7E00-0FB3-4106-B2EB-FB917B1FB2F5}" type="slidenum">
              <a:rPr kumimoji="0" lang="en-US" sz="1200" b="0" i="0" u="none" strike="noStrike" kern="1200" cap="none" spc="0" normalizeH="0" baseline="0" noProof="0" smtClean="0">
                <a:ln>
                  <a:noFill/>
                </a:ln>
                <a:solidFill>
                  <a:srgbClr val="1F3564"/>
                </a:solidFill>
                <a:effectLst/>
                <a:uLnTx/>
                <a:uFillTx/>
                <a:latin typeface="Montserrat Medium" panose="00000600000000000000"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1F3564"/>
              </a:solidFill>
              <a:effectLst/>
              <a:uLnTx/>
              <a:uFillTx/>
              <a:latin typeface="Montserrat Medium" panose="00000600000000000000" pitchFamily="50" charset="0"/>
              <a:ea typeface="+mn-ea"/>
              <a:cs typeface="+mn-cs"/>
            </a:endParaRPr>
          </a:p>
        </p:txBody>
      </p:sp>
      <p:sp>
        <p:nvSpPr>
          <p:cNvPr id="3" name="Footer Placeholder 2">
            <a:extLst>
              <a:ext uri="{FF2B5EF4-FFF2-40B4-BE49-F238E27FC236}">
                <a16:creationId xmlns:a16="http://schemas.microsoft.com/office/drawing/2014/main" id="{B7EA3AD5-409A-1E5B-0B5E-629BAFA39686}"/>
              </a:ext>
            </a:extLst>
          </p:cNvPr>
          <p:cNvSpPr>
            <a:spLocks noGrp="1"/>
          </p:cNvSpPr>
          <p:nvPr>
            <p:ph type="ftr" sz="quarter" idx="10"/>
          </p:nvPr>
        </p:nvSpPr>
        <p:spPr/>
        <p:txBody>
          <a:bodyPr/>
          <a:lstStyle/>
          <a:p>
            <a:r>
              <a:rPr lang="en-US" dirty="0"/>
              <a:t>Webinar on AI-Enabled Microcontrollers | www.yolegroup.com</a:t>
            </a:r>
          </a:p>
        </p:txBody>
      </p:sp>
      <p:sp>
        <p:nvSpPr>
          <p:cNvPr id="206" name="Text Placeholder 205">
            <a:extLst>
              <a:ext uri="{FF2B5EF4-FFF2-40B4-BE49-F238E27FC236}">
                <a16:creationId xmlns:a16="http://schemas.microsoft.com/office/drawing/2014/main" id="{157A5455-334E-C834-96C6-E043B24A4718}"/>
              </a:ext>
            </a:extLst>
          </p:cNvPr>
          <p:cNvSpPr>
            <a:spLocks noGrp="1"/>
          </p:cNvSpPr>
          <p:nvPr>
            <p:ph type="body" sz="quarter" idx="17"/>
          </p:nvPr>
        </p:nvSpPr>
        <p:spPr/>
        <p:txBody>
          <a:bodyPr/>
          <a:lstStyle/>
          <a:p>
            <a:r>
              <a:rPr lang="en-US" dirty="0"/>
              <a:t>A map of the fabless microcontroller designers in China</a:t>
            </a:r>
          </a:p>
          <a:p>
            <a:endParaRPr lang="en-US" dirty="0"/>
          </a:p>
        </p:txBody>
      </p:sp>
      <p:sp>
        <p:nvSpPr>
          <p:cNvPr id="205" name="Text Placeholder 204">
            <a:extLst>
              <a:ext uri="{FF2B5EF4-FFF2-40B4-BE49-F238E27FC236}">
                <a16:creationId xmlns:a16="http://schemas.microsoft.com/office/drawing/2014/main" id="{5CA78F6A-9C64-CCEB-4A0F-F2E41C6D60AE}"/>
              </a:ext>
            </a:extLst>
          </p:cNvPr>
          <p:cNvSpPr>
            <a:spLocks noGrp="1"/>
          </p:cNvSpPr>
          <p:nvPr>
            <p:ph type="body" sz="quarter" idx="14"/>
          </p:nvPr>
        </p:nvSpPr>
        <p:spPr/>
        <p:txBody>
          <a:bodyPr>
            <a:normAutofit/>
          </a:bodyPr>
          <a:lstStyle/>
          <a:p>
            <a:r>
              <a:rPr lang="en-US" dirty="0"/>
              <a:t>Geopolitical tensions and the desire to lessen dependence on foreign sources drive a growing list of MCU suppliers in China. Many of these are exploring RISC-V AIoT MCUs.</a:t>
            </a:r>
          </a:p>
        </p:txBody>
      </p:sp>
      <p:pic>
        <p:nvPicPr>
          <p:cNvPr id="11" name="Image 6">
            <a:extLst>
              <a:ext uri="{FF2B5EF4-FFF2-40B4-BE49-F238E27FC236}">
                <a16:creationId xmlns:a16="http://schemas.microsoft.com/office/drawing/2014/main" id="{DB6837BB-7483-0A41-5B9C-14E315B268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43534" y="1991690"/>
            <a:ext cx="4637147" cy="3783914"/>
          </a:xfrm>
          <a:prstGeom prst="rect">
            <a:avLst/>
          </a:prstGeom>
        </p:spPr>
      </p:pic>
      <p:sp>
        <p:nvSpPr>
          <p:cNvPr id="63" name="TextBox 62">
            <a:extLst>
              <a:ext uri="{FF2B5EF4-FFF2-40B4-BE49-F238E27FC236}">
                <a16:creationId xmlns:a16="http://schemas.microsoft.com/office/drawing/2014/main" id="{59FB423B-463A-02E7-3F4F-32AB0390D6AB}"/>
              </a:ext>
            </a:extLst>
          </p:cNvPr>
          <p:cNvSpPr txBox="1"/>
          <p:nvPr/>
        </p:nvSpPr>
        <p:spPr>
          <a:xfrm>
            <a:off x="-584312" y="972999"/>
            <a:ext cx="3504669"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solidFill>
                  <a:srgbClr val="41494E"/>
                </a:solidFill>
                <a:latin typeface="Montserrat"/>
              </a:rPr>
              <a:t>n</a:t>
            </a:r>
            <a:r>
              <a:rPr kumimoji="0" lang="en-US" sz="1200" b="0" i="1" u="none" strike="noStrike" kern="1200" cap="none" spc="0" normalizeH="0" baseline="0" noProof="0" dirty="0">
                <a:ln>
                  <a:noFill/>
                </a:ln>
                <a:solidFill>
                  <a:srgbClr val="41494E"/>
                </a:solidFill>
                <a:effectLst/>
                <a:uLnTx/>
                <a:uFillTx/>
                <a:latin typeface="Montserrat"/>
                <a:ea typeface="+mn-ea"/>
                <a:cs typeface="+mn-cs"/>
              </a:rPr>
              <a:t>on-exhaustive list!</a:t>
            </a:r>
          </a:p>
        </p:txBody>
      </p:sp>
      <p:grpSp>
        <p:nvGrpSpPr>
          <p:cNvPr id="16" name="Group 15">
            <a:extLst>
              <a:ext uri="{FF2B5EF4-FFF2-40B4-BE49-F238E27FC236}">
                <a16:creationId xmlns:a16="http://schemas.microsoft.com/office/drawing/2014/main" id="{2E836EFE-E576-D9B7-AE76-AB3DF38754B0}"/>
              </a:ext>
            </a:extLst>
          </p:cNvPr>
          <p:cNvGrpSpPr/>
          <p:nvPr/>
        </p:nvGrpSpPr>
        <p:grpSpPr>
          <a:xfrm>
            <a:off x="5933164" y="4188128"/>
            <a:ext cx="944310" cy="181428"/>
            <a:chOff x="5923639" y="4159553"/>
            <a:chExt cx="944310" cy="181428"/>
          </a:xfrm>
        </p:grpSpPr>
        <p:sp>
          <p:nvSpPr>
            <p:cNvPr id="13" name="Circle: Hollow 12">
              <a:extLst>
                <a:ext uri="{FF2B5EF4-FFF2-40B4-BE49-F238E27FC236}">
                  <a16:creationId xmlns:a16="http://schemas.microsoft.com/office/drawing/2014/main" id="{DEE5BA69-F60C-60B7-7736-41C6DFA03041}"/>
                </a:ext>
              </a:extLst>
            </p:cNvPr>
            <p:cNvSpPr/>
            <p:nvPr/>
          </p:nvSpPr>
          <p:spPr>
            <a:xfrm>
              <a:off x="5923639" y="4250267"/>
              <a:ext cx="59821" cy="63098"/>
            </a:xfrm>
            <a:prstGeom prst="donu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highlight>
                  <a:srgbClr val="FFFF00"/>
                </a:highlight>
              </a:endParaRPr>
            </a:p>
          </p:txBody>
        </p:sp>
        <p:sp>
          <p:nvSpPr>
            <p:cNvPr id="15" name="TextBox 14">
              <a:extLst>
                <a:ext uri="{FF2B5EF4-FFF2-40B4-BE49-F238E27FC236}">
                  <a16:creationId xmlns:a16="http://schemas.microsoft.com/office/drawing/2014/main" id="{67B3E1AA-B1CA-B415-898B-0A2160994DE0}"/>
                </a:ext>
              </a:extLst>
            </p:cNvPr>
            <p:cNvSpPr txBox="1"/>
            <p:nvPr/>
          </p:nvSpPr>
          <p:spPr>
            <a:xfrm>
              <a:off x="5953549" y="4159553"/>
              <a:ext cx="914400" cy="181428"/>
            </a:xfrm>
            <a:prstGeom prst="rect">
              <a:avLst/>
            </a:prstGeom>
          </p:spPr>
          <p:txBody>
            <a:bodyPr vert="horz" wrap="none" lIns="54000" tIns="54000" rIns="54000" bIns="54000" rtlCol="0" anchor="t">
              <a:noAutofit/>
            </a:bodyPr>
            <a:lstStyle/>
            <a:p>
              <a:pPr algn="l"/>
              <a:r>
                <a:rPr lang="en-US" sz="1000" b="1" dirty="0"/>
                <a:t>Shanghai</a:t>
              </a:r>
            </a:p>
          </p:txBody>
        </p:sp>
      </p:grpSp>
      <p:grpSp>
        <p:nvGrpSpPr>
          <p:cNvPr id="20" name="Group 19">
            <a:extLst>
              <a:ext uri="{FF2B5EF4-FFF2-40B4-BE49-F238E27FC236}">
                <a16:creationId xmlns:a16="http://schemas.microsoft.com/office/drawing/2014/main" id="{92E992FB-2D38-6BA6-036A-47A6C9684FC5}"/>
              </a:ext>
            </a:extLst>
          </p:cNvPr>
          <p:cNvGrpSpPr/>
          <p:nvPr/>
        </p:nvGrpSpPr>
        <p:grpSpPr>
          <a:xfrm>
            <a:off x="5511305" y="3308467"/>
            <a:ext cx="952180" cy="203072"/>
            <a:chOff x="5923639" y="4110293"/>
            <a:chExt cx="952180" cy="203072"/>
          </a:xfrm>
        </p:grpSpPr>
        <p:sp>
          <p:nvSpPr>
            <p:cNvPr id="21" name="Circle: Hollow 20">
              <a:extLst>
                <a:ext uri="{FF2B5EF4-FFF2-40B4-BE49-F238E27FC236}">
                  <a16:creationId xmlns:a16="http://schemas.microsoft.com/office/drawing/2014/main" id="{D9B3957E-1F7C-E34C-1952-FCA0CE19C976}"/>
                </a:ext>
              </a:extLst>
            </p:cNvPr>
            <p:cNvSpPr/>
            <p:nvPr/>
          </p:nvSpPr>
          <p:spPr>
            <a:xfrm>
              <a:off x="5923639" y="4250267"/>
              <a:ext cx="59821" cy="63098"/>
            </a:xfrm>
            <a:prstGeom prst="donu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highlight>
                  <a:srgbClr val="FFFF00"/>
                </a:highlight>
              </a:endParaRPr>
            </a:p>
          </p:txBody>
        </p:sp>
        <p:sp>
          <p:nvSpPr>
            <p:cNvPr id="23" name="TextBox 22">
              <a:extLst>
                <a:ext uri="{FF2B5EF4-FFF2-40B4-BE49-F238E27FC236}">
                  <a16:creationId xmlns:a16="http://schemas.microsoft.com/office/drawing/2014/main" id="{8B6BB5B4-8051-ACB2-2D38-A01ACC87E69E}"/>
                </a:ext>
              </a:extLst>
            </p:cNvPr>
            <p:cNvSpPr txBox="1"/>
            <p:nvPr/>
          </p:nvSpPr>
          <p:spPr>
            <a:xfrm>
              <a:off x="5961419" y="4110293"/>
              <a:ext cx="914400" cy="181428"/>
            </a:xfrm>
            <a:prstGeom prst="rect">
              <a:avLst/>
            </a:prstGeom>
          </p:spPr>
          <p:txBody>
            <a:bodyPr vert="horz" wrap="none" lIns="54000" tIns="54000" rIns="54000" bIns="54000" rtlCol="0" anchor="t">
              <a:noAutofit/>
            </a:bodyPr>
            <a:lstStyle/>
            <a:p>
              <a:pPr algn="l"/>
              <a:r>
                <a:rPr lang="en-US" sz="1000" b="1" dirty="0"/>
                <a:t>Beijing</a:t>
              </a:r>
            </a:p>
          </p:txBody>
        </p:sp>
      </p:grpSp>
      <p:sp>
        <p:nvSpPr>
          <p:cNvPr id="25" name="Oval 24">
            <a:extLst>
              <a:ext uri="{FF2B5EF4-FFF2-40B4-BE49-F238E27FC236}">
                <a16:creationId xmlns:a16="http://schemas.microsoft.com/office/drawing/2014/main" id="{9C6FD31D-EE9D-F421-6359-3004912E7250}"/>
              </a:ext>
            </a:extLst>
          </p:cNvPr>
          <p:cNvSpPr/>
          <p:nvPr/>
        </p:nvSpPr>
        <p:spPr>
          <a:xfrm>
            <a:off x="5851649" y="4238734"/>
            <a:ext cx="59821" cy="6309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highlight>
                <a:srgbClr val="FFFF00"/>
              </a:highlight>
            </a:endParaRPr>
          </a:p>
        </p:txBody>
      </p:sp>
      <p:sp>
        <p:nvSpPr>
          <p:cNvPr id="26" name="TextBox 25">
            <a:extLst>
              <a:ext uri="{FF2B5EF4-FFF2-40B4-BE49-F238E27FC236}">
                <a16:creationId xmlns:a16="http://schemas.microsoft.com/office/drawing/2014/main" id="{C2E77D75-4F03-C820-C1EF-7A5849FE1B61}"/>
              </a:ext>
            </a:extLst>
          </p:cNvPr>
          <p:cNvSpPr txBox="1"/>
          <p:nvPr/>
        </p:nvSpPr>
        <p:spPr>
          <a:xfrm>
            <a:off x="5612448" y="4032899"/>
            <a:ext cx="914400" cy="181428"/>
          </a:xfrm>
          <a:prstGeom prst="rect">
            <a:avLst/>
          </a:prstGeom>
        </p:spPr>
        <p:txBody>
          <a:bodyPr vert="horz" wrap="none" lIns="54000" tIns="54000" rIns="54000" bIns="54000" rtlCol="0" anchor="t">
            <a:noAutofit/>
          </a:bodyPr>
          <a:lstStyle/>
          <a:p>
            <a:pPr algn="l"/>
            <a:r>
              <a:rPr lang="en-US" sz="1000" b="1" dirty="0"/>
              <a:t>Wuxi</a:t>
            </a:r>
          </a:p>
        </p:txBody>
      </p:sp>
      <p:sp>
        <p:nvSpPr>
          <p:cNvPr id="28" name="Oval 27">
            <a:extLst>
              <a:ext uri="{FF2B5EF4-FFF2-40B4-BE49-F238E27FC236}">
                <a16:creationId xmlns:a16="http://schemas.microsoft.com/office/drawing/2014/main" id="{00A1A085-B4A6-566C-6186-92A29DAC6A06}"/>
              </a:ext>
            </a:extLst>
          </p:cNvPr>
          <p:cNvSpPr/>
          <p:nvPr/>
        </p:nvSpPr>
        <p:spPr>
          <a:xfrm>
            <a:off x="5541215" y="3517590"/>
            <a:ext cx="59821" cy="6309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highlight>
                <a:srgbClr val="FFFF00"/>
              </a:highlight>
            </a:endParaRPr>
          </a:p>
        </p:txBody>
      </p:sp>
      <p:sp>
        <p:nvSpPr>
          <p:cNvPr id="29" name="TextBox 28">
            <a:extLst>
              <a:ext uri="{FF2B5EF4-FFF2-40B4-BE49-F238E27FC236}">
                <a16:creationId xmlns:a16="http://schemas.microsoft.com/office/drawing/2014/main" id="{1DC2286B-8202-F5F6-E81E-04AE116271BC}"/>
              </a:ext>
            </a:extLst>
          </p:cNvPr>
          <p:cNvSpPr txBox="1"/>
          <p:nvPr/>
        </p:nvSpPr>
        <p:spPr>
          <a:xfrm>
            <a:off x="5556171" y="3492742"/>
            <a:ext cx="914400" cy="181428"/>
          </a:xfrm>
          <a:prstGeom prst="rect">
            <a:avLst/>
          </a:prstGeom>
        </p:spPr>
        <p:txBody>
          <a:bodyPr vert="horz" wrap="none" lIns="54000" tIns="54000" rIns="54000" bIns="54000" rtlCol="0" anchor="t">
            <a:noAutofit/>
          </a:bodyPr>
          <a:lstStyle/>
          <a:p>
            <a:pPr algn="l"/>
            <a:r>
              <a:rPr lang="en-US" sz="1000" b="1" dirty="0"/>
              <a:t>Suzhou</a:t>
            </a:r>
          </a:p>
        </p:txBody>
      </p:sp>
      <p:sp>
        <p:nvSpPr>
          <p:cNvPr id="35" name="Oval 34">
            <a:extLst>
              <a:ext uri="{FF2B5EF4-FFF2-40B4-BE49-F238E27FC236}">
                <a16:creationId xmlns:a16="http://schemas.microsoft.com/office/drawing/2014/main" id="{FBB4A8A4-0A0D-B893-8580-B03CF58AEF80}"/>
              </a:ext>
            </a:extLst>
          </p:cNvPr>
          <p:cNvSpPr/>
          <p:nvPr/>
        </p:nvSpPr>
        <p:spPr>
          <a:xfrm>
            <a:off x="5383385" y="5006923"/>
            <a:ext cx="59821" cy="6309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highlight>
                <a:srgbClr val="FFFF00"/>
              </a:highlight>
            </a:endParaRPr>
          </a:p>
        </p:txBody>
      </p:sp>
      <p:sp>
        <p:nvSpPr>
          <p:cNvPr id="39" name="TextBox 38">
            <a:extLst>
              <a:ext uri="{FF2B5EF4-FFF2-40B4-BE49-F238E27FC236}">
                <a16:creationId xmlns:a16="http://schemas.microsoft.com/office/drawing/2014/main" id="{CD2A3495-24F5-9990-2051-42B3471C8950}"/>
              </a:ext>
            </a:extLst>
          </p:cNvPr>
          <p:cNvSpPr txBox="1"/>
          <p:nvPr/>
        </p:nvSpPr>
        <p:spPr>
          <a:xfrm>
            <a:off x="5362913" y="5012591"/>
            <a:ext cx="914400" cy="181428"/>
          </a:xfrm>
          <a:prstGeom prst="rect">
            <a:avLst/>
          </a:prstGeom>
        </p:spPr>
        <p:txBody>
          <a:bodyPr vert="horz" wrap="none" lIns="54000" tIns="54000" rIns="54000" bIns="54000" rtlCol="0" anchor="t">
            <a:noAutofit/>
          </a:bodyPr>
          <a:lstStyle/>
          <a:p>
            <a:pPr algn="l"/>
            <a:r>
              <a:rPr lang="en-US" sz="1000" b="1" dirty="0"/>
              <a:t>Shenzhen</a:t>
            </a:r>
          </a:p>
        </p:txBody>
      </p:sp>
      <p:sp>
        <p:nvSpPr>
          <p:cNvPr id="44" name="Oval 43">
            <a:extLst>
              <a:ext uri="{FF2B5EF4-FFF2-40B4-BE49-F238E27FC236}">
                <a16:creationId xmlns:a16="http://schemas.microsoft.com/office/drawing/2014/main" id="{E29F8CDA-BA07-7E45-BAD8-DBB0C0C409E1}"/>
              </a:ext>
            </a:extLst>
          </p:cNvPr>
          <p:cNvSpPr/>
          <p:nvPr/>
        </p:nvSpPr>
        <p:spPr>
          <a:xfrm>
            <a:off x="5765209" y="4268302"/>
            <a:ext cx="59821" cy="6309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highlight>
                <a:srgbClr val="FFFF00"/>
              </a:highlight>
            </a:endParaRPr>
          </a:p>
        </p:txBody>
      </p:sp>
      <p:sp>
        <p:nvSpPr>
          <p:cNvPr id="45" name="TextBox 44">
            <a:extLst>
              <a:ext uri="{FF2B5EF4-FFF2-40B4-BE49-F238E27FC236}">
                <a16:creationId xmlns:a16="http://schemas.microsoft.com/office/drawing/2014/main" id="{64381F40-0841-AF8C-AAA2-7A18BD81B321}"/>
              </a:ext>
            </a:extLst>
          </p:cNvPr>
          <p:cNvSpPr txBox="1"/>
          <p:nvPr/>
        </p:nvSpPr>
        <p:spPr>
          <a:xfrm>
            <a:off x="5175919" y="4161952"/>
            <a:ext cx="473969" cy="181428"/>
          </a:xfrm>
          <a:prstGeom prst="rect">
            <a:avLst/>
          </a:prstGeom>
        </p:spPr>
        <p:txBody>
          <a:bodyPr vert="horz" wrap="none" lIns="54000" tIns="54000" rIns="54000" bIns="54000" rtlCol="0" anchor="t">
            <a:noAutofit/>
          </a:bodyPr>
          <a:lstStyle/>
          <a:p>
            <a:pPr algn="l"/>
            <a:r>
              <a:rPr lang="en-US" sz="1000" b="1" dirty="0"/>
              <a:t>Nanjing</a:t>
            </a:r>
          </a:p>
        </p:txBody>
      </p:sp>
      <p:sp>
        <p:nvSpPr>
          <p:cNvPr id="46" name="Oval 45">
            <a:extLst>
              <a:ext uri="{FF2B5EF4-FFF2-40B4-BE49-F238E27FC236}">
                <a16:creationId xmlns:a16="http://schemas.microsoft.com/office/drawing/2014/main" id="{E8291F37-C808-20FC-10A0-E7F080BB317A}"/>
              </a:ext>
            </a:extLst>
          </p:cNvPr>
          <p:cNvSpPr/>
          <p:nvPr/>
        </p:nvSpPr>
        <p:spPr>
          <a:xfrm>
            <a:off x="5847097" y="4391134"/>
            <a:ext cx="59821" cy="6309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highlight>
                <a:srgbClr val="FFFF00"/>
              </a:highlight>
            </a:endParaRPr>
          </a:p>
        </p:txBody>
      </p:sp>
      <p:sp>
        <p:nvSpPr>
          <p:cNvPr id="47" name="TextBox 46">
            <a:extLst>
              <a:ext uri="{FF2B5EF4-FFF2-40B4-BE49-F238E27FC236}">
                <a16:creationId xmlns:a16="http://schemas.microsoft.com/office/drawing/2014/main" id="{669E933D-BB81-55BE-A3F6-397D797F173C}"/>
              </a:ext>
            </a:extLst>
          </p:cNvPr>
          <p:cNvSpPr txBox="1"/>
          <p:nvPr/>
        </p:nvSpPr>
        <p:spPr>
          <a:xfrm>
            <a:off x="5059598" y="4391134"/>
            <a:ext cx="473969" cy="181428"/>
          </a:xfrm>
          <a:prstGeom prst="rect">
            <a:avLst/>
          </a:prstGeom>
        </p:spPr>
        <p:txBody>
          <a:bodyPr vert="horz" wrap="none" lIns="54000" tIns="54000" rIns="54000" bIns="54000" rtlCol="0" anchor="t">
            <a:noAutofit/>
          </a:bodyPr>
          <a:lstStyle/>
          <a:p>
            <a:pPr algn="l"/>
            <a:r>
              <a:rPr lang="en-US" sz="800" b="1" dirty="0"/>
              <a:t>Hangzhou City</a:t>
            </a:r>
          </a:p>
        </p:txBody>
      </p:sp>
      <p:pic>
        <p:nvPicPr>
          <p:cNvPr id="51" name="Picture 50">
            <a:extLst>
              <a:ext uri="{FF2B5EF4-FFF2-40B4-BE49-F238E27FC236}">
                <a16:creationId xmlns:a16="http://schemas.microsoft.com/office/drawing/2014/main" id="{375467C7-93A8-18F3-E6E7-862FC3BD1A5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644548" y="2309222"/>
            <a:ext cx="1142127" cy="581313"/>
          </a:xfrm>
          <a:prstGeom prst="rect">
            <a:avLst/>
          </a:prstGeom>
        </p:spPr>
      </p:pic>
      <p:cxnSp>
        <p:nvCxnSpPr>
          <p:cNvPr id="57" name="Straight Arrow Connector 56">
            <a:extLst>
              <a:ext uri="{FF2B5EF4-FFF2-40B4-BE49-F238E27FC236}">
                <a16:creationId xmlns:a16="http://schemas.microsoft.com/office/drawing/2014/main" id="{4B4A3811-C4DB-1A77-0B1A-5C4EDC09C496}"/>
              </a:ext>
            </a:extLst>
          </p:cNvPr>
          <p:cNvCxnSpPr>
            <a:cxnSpLocks/>
            <a:stCxn id="51" idx="1"/>
          </p:cNvCxnSpPr>
          <p:nvPr/>
        </p:nvCxnSpPr>
        <p:spPr>
          <a:xfrm flipH="1">
            <a:off x="6665281" y="2599879"/>
            <a:ext cx="1979267" cy="1645948"/>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8" name="Picture 57">
            <a:extLst>
              <a:ext uri="{FF2B5EF4-FFF2-40B4-BE49-F238E27FC236}">
                <a16:creationId xmlns:a16="http://schemas.microsoft.com/office/drawing/2014/main" id="{0ABA5145-6621-289C-3AC6-25872935E61F}"/>
              </a:ext>
            </a:extLst>
          </p:cNvPr>
          <p:cNvPicPr>
            <a:picLocks noChangeAspect="1"/>
          </p:cNvPicPr>
          <p:nvPr/>
        </p:nvPicPr>
        <p:blipFill>
          <a:blip r:embed="rId5"/>
          <a:stretch>
            <a:fillRect/>
          </a:stretch>
        </p:blipFill>
        <p:spPr>
          <a:xfrm>
            <a:off x="8726117" y="2867277"/>
            <a:ext cx="1705739" cy="276032"/>
          </a:xfrm>
          <a:prstGeom prst="rect">
            <a:avLst/>
          </a:prstGeom>
        </p:spPr>
      </p:pic>
      <p:cxnSp>
        <p:nvCxnSpPr>
          <p:cNvPr id="60" name="Straight Arrow Connector 59">
            <a:extLst>
              <a:ext uri="{FF2B5EF4-FFF2-40B4-BE49-F238E27FC236}">
                <a16:creationId xmlns:a16="http://schemas.microsoft.com/office/drawing/2014/main" id="{286F03F5-2AFC-1AFE-3D95-A6EE0C29B8C8}"/>
              </a:ext>
            </a:extLst>
          </p:cNvPr>
          <p:cNvCxnSpPr>
            <a:cxnSpLocks/>
          </p:cNvCxnSpPr>
          <p:nvPr/>
        </p:nvCxnSpPr>
        <p:spPr>
          <a:xfrm flipH="1">
            <a:off x="6665281" y="3051110"/>
            <a:ext cx="1979267" cy="1197378"/>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47B2FFA2-243A-BD72-EE00-3FA52CE145F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718156" y="3174858"/>
            <a:ext cx="2899974" cy="504220"/>
          </a:xfrm>
          <a:prstGeom prst="rect">
            <a:avLst/>
          </a:prstGeom>
        </p:spPr>
      </p:pic>
      <p:cxnSp>
        <p:nvCxnSpPr>
          <p:cNvPr id="66" name="Straight Arrow Connector 65">
            <a:extLst>
              <a:ext uri="{FF2B5EF4-FFF2-40B4-BE49-F238E27FC236}">
                <a16:creationId xmlns:a16="http://schemas.microsoft.com/office/drawing/2014/main" id="{F0159D3D-6D03-3C42-DD3B-1420C43FA606}"/>
              </a:ext>
            </a:extLst>
          </p:cNvPr>
          <p:cNvCxnSpPr>
            <a:cxnSpLocks/>
          </p:cNvCxnSpPr>
          <p:nvPr/>
        </p:nvCxnSpPr>
        <p:spPr>
          <a:xfrm flipH="1">
            <a:off x="6684331" y="3448441"/>
            <a:ext cx="1960217" cy="816428"/>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BC84ED19-83BE-2FDE-00F0-5C545CD372EF}"/>
              </a:ext>
            </a:extLst>
          </p:cNvPr>
          <p:cNvPicPr>
            <a:picLocks noChangeAspect="1"/>
          </p:cNvPicPr>
          <p:nvPr/>
        </p:nvPicPr>
        <p:blipFill>
          <a:blip r:embed="rId7"/>
          <a:stretch>
            <a:fillRect/>
          </a:stretch>
        </p:blipFill>
        <p:spPr>
          <a:xfrm>
            <a:off x="8699106" y="3642095"/>
            <a:ext cx="1449135" cy="260844"/>
          </a:xfrm>
          <a:prstGeom prst="rect">
            <a:avLst/>
          </a:prstGeom>
        </p:spPr>
      </p:pic>
      <p:cxnSp>
        <p:nvCxnSpPr>
          <p:cNvPr id="74" name="Straight Arrow Connector 73">
            <a:extLst>
              <a:ext uri="{FF2B5EF4-FFF2-40B4-BE49-F238E27FC236}">
                <a16:creationId xmlns:a16="http://schemas.microsoft.com/office/drawing/2014/main" id="{CCECFD93-7BF3-7D36-EE0E-35DD6250B783}"/>
              </a:ext>
            </a:extLst>
          </p:cNvPr>
          <p:cNvCxnSpPr>
            <a:cxnSpLocks/>
          </p:cNvCxnSpPr>
          <p:nvPr/>
        </p:nvCxnSpPr>
        <p:spPr>
          <a:xfrm flipH="1">
            <a:off x="6665281" y="3788229"/>
            <a:ext cx="1979267" cy="500506"/>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7" name="Picture 76">
            <a:extLst>
              <a:ext uri="{FF2B5EF4-FFF2-40B4-BE49-F238E27FC236}">
                <a16:creationId xmlns:a16="http://schemas.microsoft.com/office/drawing/2014/main" id="{61778386-A839-A705-F852-14BA3F18EB8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644548" y="3936223"/>
            <a:ext cx="1039945" cy="484057"/>
          </a:xfrm>
          <a:prstGeom prst="rect">
            <a:avLst/>
          </a:prstGeom>
        </p:spPr>
      </p:pic>
      <p:cxnSp>
        <p:nvCxnSpPr>
          <p:cNvPr id="79" name="Straight Arrow Connector 78">
            <a:extLst>
              <a:ext uri="{FF2B5EF4-FFF2-40B4-BE49-F238E27FC236}">
                <a16:creationId xmlns:a16="http://schemas.microsoft.com/office/drawing/2014/main" id="{BEEE7152-1163-407E-641E-0BCB937E6EA1}"/>
              </a:ext>
            </a:extLst>
          </p:cNvPr>
          <p:cNvCxnSpPr>
            <a:cxnSpLocks/>
          </p:cNvCxnSpPr>
          <p:nvPr/>
        </p:nvCxnSpPr>
        <p:spPr>
          <a:xfrm flipH="1" flipV="1">
            <a:off x="6665281" y="4288735"/>
            <a:ext cx="1979267" cy="174016"/>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7B989AB9-0AF6-DD47-0049-44F108FAD95F}"/>
              </a:ext>
            </a:extLst>
          </p:cNvPr>
          <p:cNvCxnSpPr>
            <a:cxnSpLocks/>
          </p:cNvCxnSpPr>
          <p:nvPr/>
        </p:nvCxnSpPr>
        <p:spPr>
          <a:xfrm flipH="1" flipV="1">
            <a:off x="6665281" y="4325907"/>
            <a:ext cx="1979267" cy="526011"/>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1" name="Picture 90">
            <a:extLst>
              <a:ext uri="{FF2B5EF4-FFF2-40B4-BE49-F238E27FC236}">
                <a16:creationId xmlns:a16="http://schemas.microsoft.com/office/drawing/2014/main" id="{366D2615-052E-6D32-6F0E-3B6CA757BB96}"/>
              </a:ext>
            </a:extLst>
          </p:cNvPr>
          <p:cNvPicPr>
            <a:picLocks noChangeAspect="1"/>
          </p:cNvPicPr>
          <p:nvPr/>
        </p:nvPicPr>
        <p:blipFill>
          <a:blip r:embed="rId9"/>
          <a:stretch>
            <a:fillRect/>
          </a:stretch>
        </p:blipFill>
        <p:spPr>
          <a:xfrm>
            <a:off x="8726117" y="4379625"/>
            <a:ext cx="1063486" cy="290042"/>
          </a:xfrm>
          <a:prstGeom prst="rect">
            <a:avLst/>
          </a:prstGeom>
        </p:spPr>
      </p:pic>
      <p:pic>
        <p:nvPicPr>
          <p:cNvPr id="93" name="Picture 92">
            <a:extLst>
              <a:ext uri="{FF2B5EF4-FFF2-40B4-BE49-F238E27FC236}">
                <a16:creationId xmlns:a16="http://schemas.microsoft.com/office/drawing/2014/main" id="{0542C44D-B40A-5011-CCED-AB41C2448E6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726117" y="4716463"/>
            <a:ext cx="1143000" cy="404693"/>
          </a:xfrm>
          <a:prstGeom prst="rect">
            <a:avLst/>
          </a:prstGeom>
        </p:spPr>
      </p:pic>
      <p:cxnSp>
        <p:nvCxnSpPr>
          <p:cNvPr id="104" name="Straight Arrow Connector 103">
            <a:extLst>
              <a:ext uri="{FF2B5EF4-FFF2-40B4-BE49-F238E27FC236}">
                <a16:creationId xmlns:a16="http://schemas.microsoft.com/office/drawing/2014/main" id="{07111AAB-591D-06A3-73C0-6AD0F829BCA9}"/>
              </a:ext>
            </a:extLst>
          </p:cNvPr>
          <p:cNvCxnSpPr>
            <a:cxnSpLocks/>
            <a:stCxn id="77" idx="1"/>
          </p:cNvCxnSpPr>
          <p:nvPr/>
        </p:nvCxnSpPr>
        <p:spPr>
          <a:xfrm flipH="1">
            <a:off x="6665281" y="4178252"/>
            <a:ext cx="1979267" cy="100859"/>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33" name="Picture 132">
            <a:extLst>
              <a:ext uri="{FF2B5EF4-FFF2-40B4-BE49-F238E27FC236}">
                <a16:creationId xmlns:a16="http://schemas.microsoft.com/office/drawing/2014/main" id="{58083BA9-B41C-C8F4-3F79-B70CB0B0E83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726117" y="5144898"/>
            <a:ext cx="765096" cy="309940"/>
          </a:xfrm>
          <a:prstGeom prst="rect">
            <a:avLst/>
          </a:prstGeom>
        </p:spPr>
      </p:pic>
      <p:cxnSp>
        <p:nvCxnSpPr>
          <p:cNvPr id="135" name="Straight Arrow Connector 134">
            <a:extLst>
              <a:ext uri="{FF2B5EF4-FFF2-40B4-BE49-F238E27FC236}">
                <a16:creationId xmlns:a16="http://schemas.microsoft.com/office/drawing/2014/main" id="{2F002FE3-1C6C-C4A3-AFE2-12D3D4579983}"/>
              </a:ext>
            </a:extLst>
          </p:cNvPr>
          <p:cNvCxnSpPr>
            <a:cxnSpLocks/>
          </p:cNvCxnSpPr>
          <p:nvPr/>
        </p:nvCxnSpPr>
        <p:spPr>
          <a:xfrm flipH="1" flipV="1">
            <a:off x="6677680" y="4332829"/>
            <a:ext cx="1966868" cy="938253"/>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36" name="Picture 135">
            <a:extLst>
              <a:ext uri="{FF2B5EF4-FFF2-40B4-BE49-F238E27FC236}">
                <a16:creationId xmlns:a16="http://schemas.microsoft.com/office/drawing/2014/main" id="{CEB3AF20-FC5A-C938-33AE-980AF5355010}"/>
              </a:ext>
            </a:extLst>
          </p:cNvPr>
          <p:cNvPicPr>
            <a:picLocks noChangeAspect="1"/>
          </p:cNvPicPr>
          <p:nvPr/>
        </p:nvPicPr>
        <p:blipFill>
          <a:blip r:embed="rId12"/>
          <a:stretch>
            <a:fillRect/>
          </a:stretch>
        </p:blipFill>
        <p:spPr>
          <a:xfrm>
            <a:off x="8726117" y="5533651"/>
            <a:ext cx="1311839" cy="309940"/>
          </a:xfrm>
          <a:prstGeom prst="rect">
            <a:avLst/>
          </a:prstGeom>
        </p:spPr>
      </p:pic>
      <p:cxnSp>
        <p:nvCxnSpPr>
          <p:cNvPr id="138" name="Straight Arrow Connector 137">
            <a:extLst>
              <a:ext uri="{FF2B5EF4-FFF2-40B4-BE49-F238E27FC236}">
                <a16:creationId xmlns:a16="http://schemas.microsoft.com/office/drawing/2014/main" id="{26C62FA1-5282-5439-9908-25A73DEAA00A}"/>
              </a:ext>
            </a:extLst>
          </p:cNvPr>
          <p:cNvCxnSpPr>
            <a:cxnSpLocks/>
          </p:cNvCxnSpPr>
          <p:nvPr/>
        </p:nvCxnSpPr>
        <p:spPr>
          <a:xfrm flipH="1" flipV="1">
            <a:off x="6677680" y="4364159"/>
            <a:ext cx="1966868" cy="1275179"/>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39" name="Picture 138">
            <a:extLst>
              <a:ext uri="{FF2B5EF4-FFF2-40B4-BE49-F238E27FC236}">
                <a16:creationId xmlns:a16="http://schemas.microsoft.com/office/drawing/2014/main" id="{229523D9-6AE7-67E1-03D7-C853940C036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715472" y="5895504"/>
            <a:ext cx="1153645" cy="349890"/>
          </a:xfrm>
          <a:prstGeom prst="rect">
            <a:avLst/>
          </a:prstGeom>
        </p:spPr>
      </p:pic>
      <p:cxnSp>
        <p:nvCxnSpPr>
          <p:cNvPr id="141" name="Straight Arrow Connector 140">
            <a:extLst>
              <a:ext uri="{FF2B5EF4-FFF2-40B4-BE49-F238E27FC236}">
                <a16:creationId xmlns:a16="http://schemas.microsoft.com/office/drawing/2014/main" id="{2B84C698-73AD-AF6A-8F40-A6AFA3250712}"/>
              </a:ext>
            </a:extLst>
          </p:cNvPr>
          <p:cNvCxnSpPr>
            <a:stCxn id="139" idx="1"/>
          </p:cNvCxnSpPr>
          <p:nvPr/>
        </p:nvCxnSpPr>
        <p:spPr>
          <a:xfrm flipH="1" flipV="1">
            <a:off x="6677680" y="4379625"/>
            <a:ext cx="2037792" cy="1690824"/>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2" name="Picture 141">
            <a:extLst>
              <a:ext uri="{FF2B5EF4-FFF2-40B4-BE49-F238E27FC236}">
                <a16:creationId xmlns:a16="http://schemas.microsoft.com/office/drawing/2014/main" id="{C7BCA380-8A9B-365D-14B8-975F868A918C}"/>
              </a:ext>
            </a:extLst>
          </p:cNvPr>
          <p:cNvPicPr>
            <a:picLocks noChangeAspect="1"/>
          </p:cNvPicPr>
          <p:nvPr/>
        </p:nvPicPr>
        <p:blipFill>
          <a:blip r:embed="rId14"/>
          <a:stretch>
            <a:fillRect/>
          </a:stretch>
        </p:blipFill>
        <p:spPr>
          <a:xfrm>
            <a:off x="3648477" y="943520"/>
            <a:ext cx="1225332" cy="472628"/>
          </a:xfrm>
          <a:prstGeom prst="rect">
            <a:avLst/>
          </a:prstGeom>
        </p:spPr>
      </p:pic>
      <p:cxnSp>
        <p:nvCxnSpPr>
          <p:cNvPr id="144" name="Straight Arrow Connector 143">
            <a:extLst>
              <a:ext uri="{FF2B5EF4-FFF2-40B4-BE49-F238E27FC236}">
                <a16:creationId xmlns:a16="http://schemas.microsoft.com/office/drawing/2014/main" id="{97B3735A-087E-7804-9108-5E3E723A1242}"/>
              </a:ext>
            </a:extLst>
          </p:cNvPr>
          <p:cNvCxnSpPr>
            <a:cxnSpLocks/>
          </p:cNvCxnSpPr>
          <p:nvPr/>
        </p:nvCxnSpPr>
        <p:spPr>
          <a:xfrm>
            <a:off x="4499934" y="1387961"/>
            <a:ext cx="1248247" cy="1980783"/>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5" name="Picture 144">
            <a:extLst>
              <a:ext uri="{FF2B5EF4-FFF2-40B4-BE49-F238E27FC236}">
                <a16:creationId xmlns:a16="http://schemas.microsoft.com/office/drawing/2014/main" id="{4DD96195-46CF-AEEF-E6E4-D27669CE6C5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767017" y="1207859"/>
            <a:ext cx="1225331" cy="607095"/>
          </a:xfrm>
          <a:prstGeom prst="rect">
            <a:avLst/>
          </a:prstGeom>
        </p:spPr>
      </p:pic>
      <p:cxnSp>
        <p:nvCxnSpPr>
          <p:cNvPr id="147" name="Straight Arrow Connector 146">
            <a:extLst>
              <a:ext uri="{FF2B5EF4-FFF2-40B4-BE49-F238E27FC236}">
                <a16:creationId xmlns:a16="http://schemas.microsoft.com/office/drawing/2014/main" id="{F76EFF23-2905-191D-6B41-DCF972F50770}"/>
              </a:ext>
            </a:extLst>
          </p:cNvPr>
          <p:cNvCxnSpPr>
            <a:cxnSpLocks/>
            <a:stCxn id="145" idx="2"/>
          </p:cNvCxnSpPr>
          <p:nvPr/>
        </p:nvCxnSpPr>
        <p:spPr>
          <a:xfrm>
            <a:off x="3379683" y="1814954"/>
            <a:ext cx="2286168" cy="15400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51" name="Picture 150">
            <a:extLst>
              <a:ext uri="{FF2B5EF4-FFF2-40B4-BE49-F238E27FC236}">
                <a16:creationId xmlns:a16="http://schemas.microsoft.com/office/drawing/2014/main" id="{E707BE8F-6C82-104B-E3F4-392D75F521FE}"/>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r="-1163"/>
          <a:stretch/>
        </p:blipFill>
        <p:spPr>
          <a:xfrm>
            <a:off x="4897351" y="1301258"/>
            <a:ext cx="1238250" cy="264145"/>
          </a:xfrm>
          <a:prstGeom prst="rect">
            <a:avLst/>
          </a:prstGeom>
        </p:spPr>
      </p:pic>
      <p:cxnSp>
        <p:nvCxnSpPr>
          <p:cNvPr id="153" name="Straight Arrow Connector 152">
            <a:extLst>
              <a:ext uri="{FF2B5EF4-FFF2-40B4-BE49-F238E27FC236}">
                <a16:creationId xmlns:a16="http://schemas.microsoft.com/office/drawing/2014/main" id="{489FCE9D-D80C-6DC1-DD04-667709D2297D}"/>
              </a:ext>
            </a:extLst>
          </p:cNvPr>
          <p:cNvCxnSpPr>
            <a:cxnSpLocks/>
            <a:stCxn id="151" idx="2"/>
          </p:cNvCxnSpPr>
          <p:nvPr/>
        </p:nvCxnSpPr>
        <p:spPr>
          <a:xfrm>
            <a:off x="5516476" y="1565403"/>
            <a:ext cx="298750" cy="17980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64" name="Picture 163">
            <a:extLst>
              <a:ext uri="{FF2B5EF4-FFF2-40B4-BE49-F238E27FC236}">
                <a16:creationId xmlns:a16="http://schemas.microsoft.com/office/drawing/2014/main" id="{A47A5A24-FA4D-B913-6B7C-8D3C6CA21F6B}"/>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7625949" y="1578528"/>
            <a:ext cx="1316779" cy="342881"/>
          </a:xfrm>
          <a:prstGeom prst="rect">
            <a:avLst/>
          </a:prstGeom>
        </p:spPr>
      </p:pic>
      <p:cxnSp>
        <p:nvCxnSpPr>
          <p:cNvPr id="166" name="Straight Arrow Connector 165">
            <a:extLst>
              <a:ext uri="{FF2B5EF4-FFF2-40B4-BE49-F238E27FC236}">
                <a16:creationId xmlns:a16="http://schemas.microsoft.com/office/drawing/2014/main" id="{3F625F61-0FC0-3725-03D7-0DF8BD24AFF7}"/>
              </a:ext>
            </a:extLst>
          </p:cNvPr>
          <p:cNvCxnSpPr>
            <a:cxnSpLocks/>
            <a:stCxn id="164" idx="2"/>
          </p:cNvCxnSpPr>
          <p:nvPr/>
        </p:nvCxnSpPr>
        <p:spPr>
          <a:xfrm flipH="1">
            <a:off x="6135601" y="1921409"/>
            <a:ext cx="2148738" cy="17002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73" name="Picture 172">
            <a:extLst>
              <a:ext uri="{FF2B5EF4-FFF2-40B4-BE49-F238E27FC236}">
                <a16:creationId xmlns:a16="http://schemas.microsoft.com/office/drawing/2014/main" id="{DBB570FE-D634-3759-94EB-EEC7DB6B2FEF}"/>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1586776" y="5085765"/>
            <a:ext cx="1568976" cy="428206"/>
          </a:xfrm>
          <a:prstGeom prst="rect">
            <a:avLst/>
          </a:prstGeom>
        </p:spPr>
      </p:pic>
      <p:cxnSp>
        <p:nvCxnSpPr>
          <p:cNvPr id="175" name="Straight Arrow Connector 174">
            <a:extLst>
              <a:ext uri="{FF2B5EF4-FFF2-40B4-BE49-F238E27FC236}">
                <a16:creationId xmlns:a16="http://schemas.microsoft.com/office/drawing/2014/main" id="{5A0A835E-E354-878C-4891-2D4F89BF33B0}"/>
              </a:ext>
            </a:extLst>
          </p:cNvPr>
          <p:cNvCxnSpPr>
            <a:cxnSpLocks/>
          </p:cNvCxnSpPr>
          <p:nvPr/>
        </p:nvCxnSpPr>
        <p:spPr>
          <a:xfrm flipV="1">
            <a:off x="3174414" y="5144898"/>
            <a:ext cx="2188499" cy="1261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76" name="Picture 175">
            <a:extLst>
              <a:ext uri="{FF2B5EF4-FFF2-40B4-BE49-F238E27FC236}">
                <a16:creationId xmlns:a16="http://schemas.microsoft.com/office/drawing/2014/main" id="{E07A170F-5A06-FEBC-BC26-939DA81F1067}"/>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2343534" y="5639338"/>
            <a:ext cx="1153646" cy="273364"/>
          </a:xfrm>
          <a:prstGeom prst="rect">
            <a:avLst/>
          </a:prstGeom>
        </p:spPr>
      </p:pic>
      <p:cxnSp>
        <p:nvCxnSpPr>
          <p:cNvPr id="178" name="Straight Arrow Connector 177">
            <a:extLst>
              <a:ext uri="{FF2B5EF4-FFF2-40B4-BE49-F238E27FC236}">
                <a16:creationId xmlns:a16="http://schemas.microsoft.com/office/drawing/2014/main" id="{8B6F6ACA-2B47-012E-614F-69FDBD93044E}"/>
              </a:ext>
            </a:extLst>
          </p:cNvPr>
          <p:cNvCxnSpPr>
            <a:cxnSpLocks/>
          </p:cNvCxnSpPr>
          <p:nvPr/>
        </p:nvCxnSpPr>
        <p:spPr>
          <a:xfrm flipV="1">
            <a:off x="3573624" y="5236007"/>
            <a:ext cx="1789289" cy="5395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79" name="Picture 178">
            <a:extLst>
              <a:ext uri="{FF2B5EF4-FFF2-40B4-BE49-F238E27FC236}">
                <a16:creationId xmlns:a16="http://schemas.microsoft.com/office/drawing/2014/main" id="{627AE354-8379-331A-8776-F06AA6684122}"/>
              </a:ext>
            </a:extLst>
          </p:cNvPr>
          <p:cNvPicPr>
            <a:picLocks noChangeAspect="1"/>
          </p:cNvPicPr>
          <p:nvPr/>
        </p:nvPicPr>
        <p:blipFill>
          <a:blip r:embed="rId20"/>
          <a:stretch>
            <a:fillRect/>
          </a:stretch>
        </p:blipFill>
        <p:spPr>
          <a:xfrm>
            <a:off x="3274470" y="6023018"/>
            <a:ext cx="1387637" cy="271805"/>
          </a:xfrm>
          <a:prstGeom prst="rect">
            <a:avLst/>
          </a:prstGeom>
        </p:spPr>
      </p:pic>
      <p:cxnSp>
        <p:nvCxnSpPr>
          <p:cNvPr id="181" name="Straight Arrow Connector 180">
            <a:extLst>
              <a:ext uri="{FF2B5EF4-FFF2-40B4-BE49-F238E27FC236}">
                <a16:creationId xmlns:a16="http://schemas.microsoft.com/office/drawing/2014/main" id="{8273B024-CE1A-95F1-E564-0C1AA2360D72}"/>
              </a:ext>
            </a:extLst>
          </p:cNvPr>
          <p:cNvCxnSpPr>
            <a:cxnSpLocks/>
          </p:cNvCxnSpPr>
          <p:nvPr/>
        </p:nvCxnSpPr>
        <p:spPr>
          <a:xfrm flipV="1">
            <a:off x="4719873" y="5236007"/>
            <a:ext cx="812218" cy="8931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84" name="Picture 183">
            <a:extLst>
              <a:ext uri="{FF2B5EF4-FFF2-40B4-BE49-F238E27FC236}">
                <a16:creationId xmlns:a16="http://schemas.microsoft.com/office/drawing/2014/main" id="{34628744-630B-BAAC-9246-8F9BE70DD0C4}"/>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5084177" y="5950036"/>
            <a:ext cx="1421883" cy="400372"/>
          </a:xfrm>
          <a:prstGeom prst="rect">
            <a:avLst/>
          </a:prstGeom>
        </p:spPr>
      </p:pic>
      <p:cxnSp>
        <p:nvCxnSpPr>
          <p:cNvPr id="186" name="Straight Arrow Connector 185">
            <a:extLst>
              <a:ext uri="{FF2B5EF4-FFF2-40B4-BE49-F238E27FC236}">
                <a16:creationId xmlns:a16="http://schemas.microsoft.com/office/drawing/2014/main" id="{9904F0FB-9E0E-165C-43B5-5C8DA842B61C}"/>
              </a:ext>
            </a:extLst>
          </p:cNvPr>
          <p:cNvCxnSpPr>
            <a:cxnSpLocks/>
          </p:cNvCxnSpPr>
          <p:nvPr/>
        </p:nvCxnSpPr>
        <p:spPr>
          <a:xfrm flipV="1">
            <a:off x="5645945" y="5236007"/>
            <a:ext cx="3943" cy="7140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88" name="Picture 187">
            <a:extLst>
              <a:ext uri="{FF2B5EF4-FFF2-40B4-BE49-F238E27FC236}">
                <a16:creationId xmlns:a16="http://schemas.microsoft.com/office/drawing/2014/main" id="{0C981BA7-1CF9-AD47-6F76-3D9D8FBD5DD0}"/>
              </a:ext>
            </a:extLst>
          </p:cNvPr>
          <p:cNvPicPr>
            <a:picLocks noChangeAspect="1"/>
          </p:cNvPicPr>
          <p:nvPr/>
        </p:nvPicPr>
        <p:blipFill>
          <a:blip r:embed="rId22"/>
          <a:stretch>
            <a:fillRect/>
          </a:stretch>
        </p:blipFill>
        <p:spPr>
          <a:xfrm>
            <a:off x="6539877" y="5825250"/>
            <a:ext cx="972240" cy="556789"/>
          </a:xfrm>
          <a:prstGeom prst="rect">
            <a:avLst/>
          </a:prstGeom>
        </p:spPr>
      </p:pic>
      <p:cxnSp>
        <p:nvCxnSpPr>
          <p:cNvPr id="190" name="Straight Arrow Connector 189">
            <a:extLst>
              <a:ext uri="{FF2B5EF4-FFF2-40B4-BE49-F238E27FC236}">
                <a16:creationId xmlns:a16="http://schemas.microsoft.com/office/drawing/2014/main" id="{D55FA4BF-6B97-C915-7742-507F32FF490F}"/>
              </a:ext>
            </a:extLst>
          </p:cNvPr>
          <p:cNvCxnSpPr>
            <a:cxnSpLocks/>
            <a:stCxn id="188" idx="0"/>
          </p:cNvCxnSpPr>
          <p:nvPr/>
        </p:nvCxnSpPr>
        <p:spPr>
          <a:xfrm flipH="1" flipV="1">
            <a:off x="5825030" y="5271082"/>
            <a:ext cx="1200967" cy="5541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96" name="Picture 195">
            <a:extLst>
              <a:ext uri="{FF2B5EF4-FFF2-40B4-BE49-F238E27FC236}">
                <a16:creationId xmlns:a16="http://schemas.microsoft.com/office/drawing/2014/main" id="{8199F4BA-1899-E747-99E1-286BD4D83F02}"/>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2181225" y="2086553"/>
            <a:ext cx="1116128" cy="447712"/>
          </a:xfrm>
          <a:prstGeom prst="rect">
            <a:avLst/>
          </a:prstGeom>
        </p:spPr>
      </p:pic>
      <p:cxnSp>
        <p:nvCxnSpPr>
          <p:cNvPr id="198" name="Straight Arrow Connector 197">
            <a:extLst>
              <a:ext uri="{FF2B5EF4-FFF2-40B4-BE49-F238E27FC236}">
                <a16:creationId xmlns:a16="http://schemas.microsoft.com/office/drawing/2014/main" id="{FDBD1024-B087-8AC0-382A-17A43937D286}"/>
              </a:ext>
            </a:extLst>
          </p:cNvPr>
          <p:cNvCxnSpPr/>
          <p:nvPr/>
        </p:nvCxnSpPr>
        <p:spPr>
          <a:xfrm>
            <a:off x="2765143" y="2593886"/>
            <a:ext cx="2391124" cy="16448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 name="Picture 3" descr="A blue and black text on a black background&#10;&#10;Description automatically generated">
            <a:extLst>
              <a:ext uri="{FF2B5EF4-FFF2-40B4-BE49-F238E27FC236}">
                <a16:creationId xmlns:a16="http://schemas.microsoft.com/office/drawing/2014/main" id="{9F2DC2C1-30E3-860C-34F4-B89413C8E6AB}"/>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7859262" y="6207259"/>
            <a:ext cx="1516642" cy="285280"/>
          </a:xfrm>
          <a:prstGeom prst="rect">
            <a:avLst/>
          </a:prstGeom>
        </p:spPr>
      </p:pic>
      <p:cxnSp>
        <p:nvCxnSpPr>
          <p:cNvPr id="6" name="Straight Arrow Connector 5">
            <a:extLst>
              <a:ext uri="{FF2B5EF4-FFF2-40B4-BE49-F238E27FC236}">
                <a16:creationId xmlns:a16="http://schemas.microsoft.com/office/drawing/2014/main" id="{05163A40-3DAD-DE75-1DC3-CD187D6A38F9}"/>
              </a:ext>
            </a:extLst>
          </p:cNvPr>
          <p:cNvCxnSpPr>
            <a:cxnSpLocks/>
          </p:cNvCxnSpPr>
          <p:nvPr/>
        </p:nvCxnSpPr>
        <p:spPr>
          <a:xfrm flipH="1" flipV="1">
            <a:off x="5992985" y="4462751"/>
            <a:ext cx="2164726" cy="17324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07080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AC465-F47F-6F7A-344A-25E0F77E3F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70EE23B-13CA-3D6A-2EA0-389AA9BD77E1}"/>
              </a:ext>
            </a:extLst>
          </p:cNvPr>
          <p:cNvSpPr>
            <a:spLocks noGrp="1"/>
          </p:cNvSpPr>
          <p:nvPr>
            <p:ph type="title"/>
          </p:nvPr>
        </p:nvSpPr>
        <p:spPr/>
        <p:txBody>
          <a:bodyPr>
            <a:normAutofit fontScale="90000"/>
          </a:bodyPr>
          <a:lstStyle/>
          <a:p>
            <a:r>
              <a:rPr lang="en-US" dirty="0"/>
              <a:t>Conclusion</a:t>
            </a:r>
          </a:p>
        </p:txBody>
      </p:sp>
      <p:sp>
        <p:nvSpPr>
          <p:cNvPr id="2" name="Slide Number Placeholder 1">
            <a:extLst>
              <a:ext uri="{FF2B5EF4-FFF2-40B4-BE49-F238E27FC236}">
                <a16:creationId xmlns:a16="http://schemas.microsoft.com/office/drawing/2014/main" id="{A7CDE2EB-73E4-87D1-F206-175E117C0990}"/>
              </a:ext>
            </a:extLst>
          </p:cNvPr>
          <p:cNvSpPr>
            <a:spLocks noGrp="1"/>
          </p:cNvSpPr>
          <p:nvPr>
            <p:ph type="sldNum" sz="quarter" idx="11"/>
          </p:nvPr>
        </p:nvSpPr>
        <p:spPr/>
        <p:txBody>
          <a:bodyPr/>
          <a:lstStyle/>
          <a:p>
            <a:fld id="{CA7C7E00-0FB3-4106-B2EB-FB917B1FB2F5}" type="slidenum">
              <a:rPr lang="en-US" smtClean="0"/>
              <a:pPr/>
              <a:t>22</a:t>
            </a:fld>
            <a:endParaRPr lang="en-US" dirty="0"/>
          </a:p>
        </p:txBody>
      </p:sp>
      <p:sp>
        <p:nvSpPr>
          <p:cNvPr id="3" name="Footer Placeholder 2">
            <a:extLst>
              <a:ext uri="{FF2B5EF4-FFF2-40B4-BE49-F238E27FC236}">
                <a16:creationId xmlns:a16="http://schemas.microsoft.com/office/drawing/2014/main" id="{8763051C-155F-747E-5DAC-4A244E716DE7}"/>
              </a:ext>
            </a:extLst>
          </p:cNvPr>
          <p:cNvSpPr>
            <a:spLocks noGrp="1"/>
          </p:cNvSpPr>
          <p:nvPr>
            <p:ph type="ftr" sz="quarter" idx="10"/>
          </p:nvPr>
        </p:nvSpPr>
        <p:spPr/>
        <p:txBody>
          <a:bodyPr/>
          <a:lstStyle/>
          <a:p>
            <a:r>
              <a:rPr lang="en-US" dirty="0"/>
              <a:t>Webinar on AI-Enabled Microcontrollers | www.yolegroup.com</a:t>
            </a:r>
          </a:p>
        </p:txBody>
      </p:sp>
      <p:sp>
        <p:nvSpPr>
          <p:cNvPr id="13" name="Text Placeholder 12">
            <a:extLst>
              <a:ext uri="{FF2B5EF4-FFF2-40B4-BE49-F238E27FC236}">
                <a16:creationId xmlns:a16="http://schemas.microsoft.com/office/drawing/2014/main" id="{CB06D85C-5B34-9491-7096-EA4E0924E664}"/>
              </a:ext>
            </a:extLst>
          </p:cNvPr>
          <p:cNvSpPr>
            <a:spLocks noGrp="1"/>
          </p:cNvSpPr>
          <p:nvPr>
            <p:ph type="body" sz="quarter" idx="17"/>
          </p:nvPr>
        </p:nvSpPr>
        <p:spPr/>
        <p:txBody>
          <a:bodyPr/>
          <a:lstStyle/>
          <a:p>
            <a:r>
              <a:rPr lang="en-US" dirty="0"/>
              <a:t>Scaling Down has both application benefits and is a mitigating factor for Scaling Up</a:t>
            </a:r>
          </a:p>
        </p:txBody>
      </p:sp>
      <p:sp>
        <p:nvSpPr>
          <p:cNvPr id="8" name="Text Placeholder 7">
            <a:extLst>
              <a:ext uri="{FF2B5EF4-FFF2-40B4-BE49-F238E27FC236}">
                <a16:creationId xmlns:a16="http://schemas.microsoft.com/office/drawing/2014/main" id="{912794BF-3A23-DBF6-C078-16E7790D7871}"/>
              </a:ext>
            </a:extLst>
          </p:cNvPr>
          <p:cNvSpPr>
            <a:spLocks noGrp="1"/>
          </p:cNvSpPr>
          <p:nvPr>
            <p:ph type="body" sz="quarter" idx="14"/>
          </p:nvPr>
        </p:nvSpPr>
        <p:spPr/>
        <p:txBody>
          <a:bodyPr>
            <a:normAutofit/>
          </a:bodyPr>
          <a:lstStyle/>
          <a:p>
            <a:r>
              <a:rPr lang="en-US" sz="1600" dirty="0"/>
              <a:t>Conclusion</a:t>
            </a:r>
          </a:p>
        </p:txBody>
      </p:sp>
      <p:sp>
        <p:nvSpPr>
          <p:cNvPr id="10" name="TextBox 9">
            <a:extLst>
              <a:ext uri="{FF2B5EF4-FFF2-40B4-BE49-F238E27FC236}">
                <a16:creationId xmlns:a16="http://schemas.microsoft.com/office/drawing/2014/main" id="{E22699DC-17C6-EF4A-FF50-0A6953A7125A}"/>
              </a:ext>
            </a:extLst>
          </p:cNvPr>
          <p:cNvSpPr txBox="1"/>
          <p:nvPr/>
        </p:nvSpPr>
        <p:spPr>
          <a:xfrm>
            <a:off x="2133865" y="3514440"/>
            <a:ext cx="3783013" cy="276999"/>
          </a:xfrm>
          <a:prstGeom prst="rect">
            <a:avLst/>
          </a:prstGeom>
          <a:noFill/>
        </p:spPr>
        <p:txBody>
          <a:bodyPr wrap="square">
            <a:spAutoFit/>
          </a:bodyPr>
          <a:lstStyle/>
          <a:p>
            <a:r>
              <a:rPr lang="en-US" sz="1200" b="0" i="1" dirty="0">
                <a:solidFill>
                  <a:schemeClr val="bg1">
                    <a:lumMod val="65000"/>
                  </a:schemeClr>
                </a:solidFill>
                <a:effectLst/>
                <a:latin typeface="Roboto" panose="02000000000000000000" pitchFamily="2" charset="0"/>
              </a:rPr>
              <a:t>Images Source: RISC-V International)</a:t>
            </a:r>
            <a:endParaRPr lang="en-US" sz="1200" dirty="0">
              <a:solidFill>
                <a:schemeClr val="bg1">
                  <a:lumMod val="65000"/>
                </a:schemeClr>
              </a:solidFill>
            </a:endParaRPr>
          </a:p>
        </p:txBody>
      </p:sp>
      <p:sp>
        <p:nvSpPr>
          <p:cNvPr id="11" name="AutoShape 2" descr="RISC-V International">
            <a:extLst>
              <a:ext uri="{FF2B5EF4-FFF2-40B4-BE49-F238E27FC236}">
                <a16:creationId xmlns:a16="http://schemas.microsoft.com/office/drawing/2014/main" id="{9A1A99F3-A84E-4C38-1248-705077F2FDB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5" name="Picture 4">
            <a:extLst>
              <a:ext uri="{FF2B5EF4-FFF2-40B4-BE49-F238E27FC236}">
                <a16:creationId xmlns:a16="http://schemas.microsoft.com/office/drawing/2014/main" id="{42F0CAA6-AC0F-3B46-B7FD-8C2587F53136}"/>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2160000" y="1320256"/>
            <a:ext cx="3756878" cy="2099219"/>
          </a:xfrm>
          <a:prstGeom prst="rect">
            <a:avLst/>
          </a:prstGeom>
        </p:spPr>
      </p:pic>
      <p:sp>
        <p:nvSpPr>
          <p:cNvPr id="9" name="Rectangle: Rounded Corners 8">
            <a:extLst>
              <a:ext uri="{FF2B5EF4-FFF2-40B4-BE49-F238E27FC236}">
                <a16:creationId xmlns:a16="http://schemas.microsoft.com/office/drawing/2014/main" id="{ED162996-AF2E-5F7E-3F24-D502437570B3}"/>
              </a:ext>
            </a:extLst>
          </p:cNvPr>
          <p:cNvSpPr/>
          <p:nvPr/>
        </p:nvSpPr>
        <p:spPr>
          <a:xfrm>
            <a:off x="6858000" y="1280715"/>
            <a:ext cx="4124325" cy="79157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a:t>Scaling Up is part of the problem with AI</a:t>
            </a:r>
          </a:p>
        </p:txBody>
      </p:sp>
      <p:sp>
        <p:nvSpPr>
          <p:cNvPr id="12" name="Rectangle: Rounded Corners 11">
            <a:extLst>
              <a:ext uri="{FF2B5EF4-FFF2-40B4-BE49-F238E27FC236}">
                <a16:creationId xmlns:a16="http://schemas.microsoft.com/office/drawing/2014/main" id="{59718E6C-C7AE-4DBA-7D68-51E4E3587B78}"/>
              </a:ext>
            </a:extLst>
          </p:cNvPr>
          <p:cNvSpPr/>
          <p:nvPr/>
        </p:nvSpPr>
        <p:spPr>
          <a:xfrm>
            <a:off x="6858000" y="2174332"/>
            <a:ext cx="4124325" cy="79157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a:t>Scaling Down is part of the Solution</a:t>
            </a:r>
          </a:p>
        </p:txBody>
      </p:sp>
      <p:sp>
        <p:nvSpPr>
          <p:cNvPr id="14" name="Text Placeholder 13">
            <a:extLst>
              <a:ext uri="{FF2B5EF4-FFF2-40B4-BE49-F238E27FC236}">
                <a16:creationId xmlns:a16="http://schemas.microsoft.com/office/drawing/2014/main" id="{89D88D9B-F9CA-5853-E43D-6359DCBB33A8}"/>
              </a:ext>
            </a:extLst>
          </p:cNvPr>
          <p:cNvSpPr>
            <a:spLocks noGrp="1"/>
          </p:cNvSpPr>
          <p:nvPr>
            <p:ph type="body" sz="quarter" idx="13"/>
          </p:nvPr>
        </p:nvSpPr>
        <p:spPr>
          <a:xfrm>
            <a:off x="2177463" y="3913363"/>
            <a:ext cx="3783012" cy="2241550"/>
          </a:xfrm>
          <a:prstGeom prst="rect">
            <a:avLst/>
          </a:prstGeom>
          <a:blipFill>
            <a:blip r:embed="rId5" cstate="print">
              <a:alphaModFix amt="94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6" name="TextBox 5">
            <a:extLst>
              <a:ext uri="{FF2B5EF4-FFF2-40B4-BE49-F238E27FC236}">
                <a16:creationId xmlns:a16="http://schemas.microsoft.com/office/drawing/2014/main" id="{EA4F92A6-FDC1-9CD0-41EE-1CAA68DD2510}"/>
              </a:ext>
            </a:extLst>
          </p:cNvPr>
          <p:cNvSpPr txBox="1"/>
          <p:nvPr/>
        </p:nvSpPr>
        <p:spPr>
          <a:xfrm>
            <a:off x="6120000" y="3238500"/>
            <a:ext cx="5931190" cy="3539430"/>
          </a:xfrm>
          <a:prstGeom prst="rect">
            <a:avLst/>
          </a:prstGeom>
          <a:noFill/>
        </p:spPr>
        <p:txBody>
          <a:bodyPr wrap="square">
            <a:spAutoFit/>
          </a:bodyPr>
          <a:lstStyle/>
          <a:p>
            <a:pPr marL="285750" indent="-285750">
              <a:buFont typeface="Arial" panose="020B0604020202020204" pitchFamily="34" charset="0"/>
              <a:buChar char="•"/>
            </a:pPr>
            <a:r>
              <a:rPr lang="en-US" sz="1600" dirty="0">
                <a:solidFill>
                  <a:schemeClr val="tx2">
                    <a:lumMod val="75000"/>
                  </a:schemeClr>
                </a:solidFill>
              </a:rPr>
              <a:t>reduces the cost of small AI applications</a:t>
            </a:r>
          </a:p>
          <a:p>
            <a:pPr marL="285750" indent="-285750">
              <a:buFont typeface="Arial" panose="020B0604020202020204" pitchFamily="34" charset="0"/>
              <a:buChar char="•"/>
            </a:pPr>
            <a:r>
              <a:rPr lang="en-US" sz="1600" dirty="0">
                <a:solidFill>
                  <a:schemeClr val="tx2">
                    <a:lumMod val="75000"/>
                  </a:schemeClr>
                </a:solidFill>
              </a:rPr>
              <a:t>increases privacy and security by keeping the process local</a:t>
            </a:r>
          </a:p>
          <a:p>
            <a:pPr marL="285750" indent="-285750">
              <a:buFont typeface="Arial" panose="020B0604020202020204" pitchFamily="34" charset="0"/>
              <a:buChar char="•"/>
            </a:pPr>
            <a:r>
              <a:rPr lang="en-US" sz="1600" dirty="0">
                <a:solidFill>
                  <a:schemeClr val="tx2">
                    <a:lumMod val="75000"/>
                  </a:schemeClr>
                </a:solidFill>
              </a:rPr>
              <a:t>Distributes demand for compute power to smaller, manageable hardware.</a:t>
            </a:r>
          </a:p>
          <a:p>
            <a:pPr marL="285750" indent="-285750">
              <a:buFont typeface="Arial" panose="020B0604020202020204" pitchFamily="34" charset="0"/>
              <a:buChar char="•"/>
            </a:pPr>
            <a:r>
              <a:rPr lang="en-US" sz="1600" dirty="0">
                <a:solidFill>
                  <a:schemeClr val="tx2">
                    <a:lumMod val="75000"/>
                  </a:schemeClr>
                </a:solidFill>
              </a:rPr>
              <a:t>Reduces environmental impact by reducing reliance on large energy and cooling hungry cloud-based data centers</a:t>
            </a:r>
          </a:p>
          <a:p>
            <a:pPr marL="285750" indent="-285750">
              <a:buFont typeface="Arial" panose="020B0604020202020204" pitchFamily="34" charset="0"/>
              <a:buChar char="•"/>
            </a:pPr>
            <a:r>
              <a:rPr lang="en-US" sz="1600" dirty="0">
                <a:solidFill>
                  <a:schemeClr val="tx2">
                    <a:lumMod val="75000"/>
                  </a:schemeClr>
                </a:solidFill>
              </a:rPr>
              <a:t>Reduces latency and reliance on external infrastructure</a:t>
            </a:r>
          </a:p>
          <a:p>
            <a:pPr marL="285750" indent="-285750">
              <a:buFont typeface="Arial" panose="020B0604020202020204" pitchFamily="34" charset="0"/>
              <a:buChar char="•"/>
            </a:pPr>
            <a:r>
              <a:rPr lang="en-US" sz="1600" dirty="0">
                <a:solidFill>
                  <a:schemeClr val="tx2">
                    <a:lumMod val="75000"/>
                  </a:schemeClr>
                </a:solidFill>
              </a:rPr>
              <a:t>Reduces network traffic</a:t>
            </a:r>
          </a:p>
          <a:p>
            <a:pPr marL="285750" indent="-285750">
              <a:buFont typeface="Arial" panose="020B0604020202020204" pitchFamily="34" charset="0"/>
              <a:buChar char="•"/>
            </a:pPr>
            <a:r>
              <a:rPr lang="en-US" sz="1600" dirty="0">
                <a:solidFill>
                  <a:schemeClr val="tx2">
                    <a:lumMod val="75000"/>
                  </a:schemeClr>
                </a:solidFill>
              </a:rPr>
              <a:t>Several top suppliers already have products</a:t>
            </a:r>
          </a:p>
          <a:p>
            <a:pPr marL="285750" indent="-285750">
              <a:buFont typeface="Arial" panose="020B0604020202020204" pitchFamily="34" charset="0"/>
              <a:buChar char="•"/>
            </a:pPr>
            <a:r>
              <a:rPr lang="en-US" sz="1600" dirty="0">
                <a:solidFill>
                  <a:schemeClr val="tx2">
                    <a:lumMod val="75000"/>
                  </a:schemeClr>
                </a:solidFill>
              </a:rPr>
              <a:t>A 15% CAGR from 2024 to 2030 reaching almost $7B</a:t>
            </a:r>
          </a:p>
          <a:p>
            <a:endParaRPr lang="en-US" sz="1600" dirty="0">
              <a:solidFill>
                <a:schemeClr val="tx2">
                  <a:lumMod val="75000"/>
                </a:schemeClr>
              </a:solidFill>
            </a:endParaRPr>
          </a:p>
        </p:txBody>
      </p:sp>
      <p:sp>
        <p:nvSpPr>
          <p:cNvPr id="15" name="TextBox 14">
            <a:extLst>
              <a:ext uri="{FF2B5EF4-FFF2-40B4-BE49-F238E27FC236}">
                <a16:creationId xmlns:a16="http://schemas.microsoft.com/office/drawing/2014/main" id="{6CABFF4E-A504-1D38-276B-26888A451429}"/>
              </a:ext>
            </a:extLst>
          </p:cNvPr>
          <p:cNvSpPr txBox="1"/>
          <p:nvPr/>
        </p:nvSpPr>
        <p:spPr>
          <a:xfrm>
            <a:off x="2160587" y="6238396"/>
            <a:ext cx="3783013" cy="276999"/>
          </a:xfrm>
          <a:prstGeom prst="rect">
            <a:avLst/>
          </a:prstGeom>
          <a:noFill/>
        </p:spPr>
        <p:txBody>
          <a:bodyPr wrap="square">
            <a:spAutoFit/>
          </a:bodyPr>
          <a:lstStyle/>
          <a:p>
            <a:r>
              <a:rPr lang="en-US" sz="1200" b="0" i="1" dirty="0">
                <a:solidFill>
                  <a:schemeClr val="bg1">
                    <a:lumMod val="65000"/>
                  </a:schemeClr>
                </a:solidFill>
                <a:effectLst/>
                <a:latin typeface="Roboto" panose="02000000000000000000" pitchFamily="2" charset="0"/>
              </a:rPr>
              <a:t>Image Source: YoleGroup)</a:t>
            </a:r>
            <a:endParaRPr lang="en-US" sz="1200" dirty="0">
              <a:solidFill>
                <a:schemeClr val="bg1">
                  <a:lumMod val="65000"/>
                </a:schemeClr>
              </a:solidFill>
            </a:endParaRPr>
          </a:p>
        </p:txBody>
      </p:sp>
    </p:spTree>
    <p:extLst>
      <p:ext uri="{BB962C8B-B14F-4D97-AF65-F5344CB8AC3E}">
        <p14:creationId xmlns:p14="http://schemas.microsoft.com/office/powerpoint/2010/main" val="2891586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95798-4341-09E8-AAEE-BDAA48F96A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382DB8-47EE-8F77-752B-A1D088CC0711}"/>
              </a:ext>
            </a:extLst>
          </p:cNvPr>
          <p:cNvSpPr>
            <a:spLocks noGrp="1"/>
          </p:cNvSpPr>
          <p:nvPr>
            <p:ph type="title"/>
          </p:nvPr>
        </p:nvSpPr>
        <p:spPr/>
        <p:txBody>
          <a:bodyPr/>
          <a:lstStyle/>
          <a:p>
            <a:r>
              <a:rPr lang="en-US" dirty="0"/>
              <a:t>See what Else We Can Offer</a:t>
            </a:r>
          </a:p>
        </p:txBody>
      </p:sp>
      <p:sp>
        <p:nvSpPr>
          <p:cNvPr id="3" name="Slide Number Placeholder 2">
            <a:extLst>
              <a:ext uri="{FF2B5EF4-FFF2-40B4-BE49-F238E27FC236}">
                <a16:creationId xmlns:a16="http://schemas.microsoft.com/office/drawing/2014/main" id="{09D991BD-DA77-48F3-D51E-D0088C712F40}"/>
              </a:ext>
            </a:extLst>
          </p:cNvPr>
          <p:cNvSpPr>
            <a:spLocks noGrp="1"/>
          </p:cNvSpPr>
          <p:nvPr>
            <p:ph type="sldNum" sz="quarter" idx="11"/>
          </p:nvPr>
        </p:nvSpPr>
        <p:spPr/>
        <p:txBody>
          <a:bodyPr/>
          <a:lstStyle/>
          <a:p>
            <a:fld id="{CA7C7E00-0FB3-4106-B2EB-FB917B1FB2F5}" type="slidenum">
              <a:rPr lang="fr-FR" smtClean="0"/>
              <a:pPr/>
              <a:t>23</a:t>
            </a:fld>
            <a:endParaRPr lang="fr-FR" dirty="0"/>
          </a:p>
        </p:txBody>
      </p:sp>
      <p:sp>
        <p:nvSpPr>
          <p:cNvPr id="4" name="Footer Placeholder 3">
            <a:extLst>
              <a:ext uri="{FF2B5EF4-FFF2-40B4-BE49-F238E27FC236}">
                <a16:creationId xmlns:a16="http://schemas.microsoft.com/office/drawing/2014/main" id="{0106C873-BC81-2375-1B69-27A7DC4F60A6}"/>
              </a:ext>
            </a:extLst>
          </p:cNvPr>
          <p:cNvSpPr>
            <a:spLocks noGrp="1"/>
          </p:cNvSpPr>
          <p:nvPr>
            <p:ph type="ftr" sz="quarter" idx="10"/>
          </p:nvPr>
        </p:nvSpPr>
        <p:spPr/>
        <p:txBody>
          <a:bodyPr/>
          <a:lstStyle/>
          <a:p>
            <a:r>
              <a:rPr lang="en-US" dirty="0"/>
              <a:t>Title | www.yolegroup.com</a:t>
            </a:r>
          </a:p>
        </p:txBody>
      </p:sp>
      <p:grpSp>
        <p:nvGrpSpPr>
          <p:cNvPr id="5" name="Group 4">
            <a:extLst>
              <a:ext uri="{FF2B5EF4-FFF2-40B4-BE49-F238E27FC236}">
                <a16:creationId xmlns:a16="http://schemas.microsoft.com/office/drawing/2014/main" id="{61A28A0A-A929-9887-F66A-69C0E08BEA09}"/>
              </a:ext>
            </a:extLst>
          </p:cNvPr>
          <p:cNvGrpSpPr/>
          <p:nvPr/>
        </p:nvGrpSpPr>
        <p:grpSpPr>
          <a:xfrm>
            <a:off x="4295775" y="5812999"/>
            <a:ext cx="2910061" cy="789709"/>
            <a:chOff x="498764" y="4696691"/>
            <a:chExt cx="2910061" cy="789709"/>
          </a:xfrm>
        </p:grpSpPr>
        <p:sp>
          <p:nvSpPr>
            <p:cNvPr id="6" name="Rectangle 5">
              <a:extLst>
                <a:ext uri="{FF2B5EF4-FFF2-40B4-BE49-F238E27FC236}">
                  <a16:creationId xmlns:a16="http://schemas.microsoft.com/office/drawing/2014/main" id="{A0BC4075-1D38-CBBE-0199-6CC0BF44B242}"/>
                </a:ext>
              </a:extLst>
            </p:cNvPr>
            <p:cNvSpPr/>
            <p:nvPr/>
          </p:nvSpPr>
          <p:spPr>
            <a:xfrm>
              <a:off x="498764" y="4696691"/>
              <a:ext cx="2909454" cy="78970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2" descr="Edge AI and Vision Alliance">
              <a:extLst>
                <a:ext uri="{FF2B5EF4-FFF2-40B4-BE49-F238E27FC236}">
                  <a16:creationId xmlns:a16="http://schemas.microsoft.com/office/drawing/2014/main" id="{CE345165-C430-EF98-C6BA-BF9CF4B6078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3700" y="4705350"/>
              <a:ext cx="2905125" cy="78105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descr="A black and white logo&#10;&#10;Description automatically generated with medium confidence">
            <a:extLst>
              <a:ext uri="{FF2B5EF4-FFF2-40B4-BE49-F238E27FC236}">
                <a16:creationId xmlns:a16="http://schemas.microsoft.com/office/drawing/2014/main" id="{860D7C0C-C9A5-9B92-637E-0E090B94C2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56898" y="4609459"/>
            <a:ext cx="2187814" cy="781050"/>
          </a:xfrm>
          <a:prstGeom prst="rect">
            <a:avLst/>
          </a:prstGeom>
        </p:spPr>
      </p:pic>
    </p:spTree>
    <p:extLst>
      <p:ext uri="{BB962C8B-B14F-4D97-AF65-F5344CB8AC3E}">
        <p14:creationId xmlns:p14="http://schemas.microsoft.com/office/powerpoint/2010/main" val="2633873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868230-CDF4-4EDB-BB6E-05249D84C333}"/>
              </a:ext>
            </a:extLst>
          </p:cNvPr>
          <p:cNvSpPr>
            <a:spLocks noGrp="1"/>
          </p:cNvSpPr>
          <p:nvPr>
            <p:ph type="sldNum" sz="quarter" idx="11"/>
          </p:nvPr>
        </p:nvSpPr>
        <p:spPr/>
        <p:txBody>
          <a:bodyPr/>
          <a:lstStyle/>
          <a:p>
            <a:fld id="{CA7C7E00-0FB3-4106-B2EB-FB917B1FB2F5}" type="slidenum">
              <a:rPr lang="en-US" smtClean="0"/>
              <a:pPr/>
              <a:t>24</a:t>
            </a:fld>
            <a:endParaRPr lang="en-US" dirty="0"/>
          </a:p>
        </p:txBody>
      </p:sp>
      <p:sp>
        <p:nvSpPr>
          <p:cNvPr id="3" name="Footer Placeholder 2">
            <a:extLst>
              <a:ext uri="{FF2B5EF4-FFF2-40B4-BE49-F238E27FC236}">
                <a16:creationId xmlns:a16="http://schemas.microsoft.com/office/drawing/2014/main" id="{0D8FAD9B-54FC-4C5F-B0E0-CF7881A248E8}"/>
              </a:ext>
            </a:extLst>
          </p:cNvPr>
          <p:cNvSpPr>
            <a:spLocks noGrp="1"/>
          </p:cNvSpPr>
          <p:nvPr>
            <p:ph type="ftr" sz="quarter" idx="10"/>
          </p:nvPr>
        </p:nvSpPr>
        <p:spPr/>
        <p:txBody>
          <a:bodyPr/>
          <a:lstStyle/>
          <a:p>
            <a:r>
              <a:rPr lang="en-US" dirty="0"/>
              <a:t>Title | www.yolegroup.com</a:t>
            </a:r>
          </a:p>
        </p:txBody>
      </p:sp>
      <p:sp>
        <p:nvSpPr>
          <p:cNvPr id="5" name="Title 4">
            <a:extLst>
              <a:ext uri="{FF2B5EF4-FFF2-40B4-BE49-F238E27FC236}">
                <a16:creationId xmlns:a16="http://schemas.microsoft.com/office/drawing/2014/main" id="{8F56C498-6068-4B3F-9C68-73DB05C52106}"/>
              </a:ext>
            </a:extLst>
          </p:cNvPr>
          <p:cNvSpPr>
            <a:spLocks noGrp="1"/>
          </p:cNvSpPr>
          <p:nvPr>
            <p:ph type="title"/>
          </p:nvPr>
        </p:nvSpPr>
        <p:spPr/>
        <p:txBody>
          <a:bodyPr>
            <a:normAutofit fontScale="90000"/>
          </a:bodyPr>
          <a:lstStyle/>
          <a:p>
            <a:r>
              <a:rPr lang="en-US" dirty="0"/>
              <a:t>Related Reports and Teardowns</a:t>
            </a:r>
          </a:p>
        </p:txBody>
      </p:sp>
      <p:sp>
        <p:nvSpPr>
          <p:cNvPr id="11" name="Rectangle 10">
            <a:extLst>
              <a:ext uri="{FF2B5EF4-FFF2-40B4-BE49-F238E27FC236}">
                <a16:creationId xmlns:a16="http://schemas.microsoft.com/office/drawing/2014/main" id="{0691C97B-1B9A-DC69-E380-24662946C19D}"/>
              </a:ext>
            </a:extLst>
          </p:cNvPr>
          <p:cNvSpPr/>
          <p:nvPr/>
        </p:nvSpPr>
        <p:spPr>
          <a:xfrm>
            <a:off x="9299181" y="4128728"/>
            <a:ext cx="1793966" cy="17939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1">
            <a:extLst>
              <a:ext uri="{FF2B5EF4-FFF2-40B4-BE49-F238E27FC236}">
                <a16:creationId xmlns:a16="http://schemas.microsoft.com/office/drawing/2014/main" id="{6C8E5F1A-BD6C-E48F-993B-70A0DD4D2346}"/>
              </a:ext>
            </a:extLst>
          </p:cNvPr>
          <p:cNvSpPr txBox="1">
            <a:spLocks/>
          </p:cNvSpPr>
          <p:nvPr/>
        </p:nvSpPr>
        <p:spPr>
          <a:xfrm>
            <a:off x="3923500" y="2456078"/>
            <a:ext cx="2880000" cy="1080000"/>
          </a:xfrm>
          <a:prstGeom prst="rect">
            <a:avLst/>
          </a:prstGeom>
        </p:spPr>
        <p:txBody>
          <a:bodyPr/>
          <a:lstStyle>
            <a:lvl1pPr marL="0" indent="0" algn="l" defTabSz="914400" rtl="0" eaLnBrk="1" latinLnBrk="0" hangingPunct="1">
              <a:lnSpc>
                <a:spcPts val="1600"/>
              </a:lnSpc>
              <a:spcBef>
                <a:spcPts val="1000"/>
              </a:spcBef>
              <a:buFontTx/>
              <a:buNone/>
              <a:defRPr sz="1400" b="0" kern="1200">
                <a:solidFill>
                  <a:srgbClr val="1F3564"/>
                </a:solidFill>
                <a:latin typeface="Montserrat" panose="02000505000000020004" pitchFamily="2" charset="0"/>
                <a:ea typeface="+mn-ea"/>
                <a:cs typeface="+mn-cs"/>
              </a:defRPr>
            </a:lvl1pPr>
            <a:lvl2pPr marL="685800" indent="-228600" algn="l" defTabSz="914400" rtl="0" eaLnBrk="1" latinLnBrk="0" hangingPunct="1">
              <a:lnSpc>
                <a:spcPts val="1600"/>
              </a:lnSpc>
              <a:spcBef>
                <a:spcPts val="500"/>
              </a:spcBef>
              <a:buFont typeface="Courier New" panose="02070309020205020404" pitchFamily="49" charset="0"/>
              <a:buChar char="o"/>
              <a:defRPr sz="1400" kern="1200">
                <a:solidFill>
                  <a:srgbClr val="7E8C8D"/>
                </a:solidFill>
                <a:latin typeface="Montserrat" panose="02000505000000020004" pitchFamily="2" charset="0"/>
                <a:ea typeface="+mn-ea"/>
                <a:cs typeface="+mn-cs"/>
              </a:defRPr>
            </a:lvl2pPr>
            <a:lvl3pPr marL="1143000" indent="-228600" algn="l" defTabSz="914400" rtl="0" eaLnBrk="1" latinLnBrk="0" hangingPunct="1">
              <a:lnSpc>
                <a:spcPts val="1600"/>
              </a:lnSpc>
              <a:spcBef>
                <a:spcPts val="500"/>
              </a:spcBef>
              <a:buFont typeface="Arial" panose="020B0604020202020204" pitchFamily="34" charset="0"/>
              <a:buChar char="•"/>
              <a:defRPr sz="1400" kern="1200">
                <a:solidFill>
                  <a:schemeClr val="bg2"/>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2"/>
              </a:rPr>
              <a:t>Computing and AI for Automotive 2025</a:t>
            </a:r>
          </a:p>
        </p:txBody>
      </p:sp>
      <p:sp>
        <p:nvSpPr>
          <p:cNvPr id="6" name="Text Placeholder 15">
            <a:extLst>
              <a:ext uri="{FF2B5EF4-FFF2-40B4-BE49-F238E27FC236}">
                <a16:creationId xmlns:a16="http://schemas.microsoft.com/office/drawing/2014/main" id="{58A053A6-F2EB-55A4-CF5B-151ED2E5CD2F}"/>
              </a:ext>
            </a:extLst>
          </p:cNvPr>
          <p:cNvSpPr txBox="1">
            <a:spLocks/>
          </p:cNvSpPr>
          <p:nvPr/>
        </p:nvSpPr>
        <p:spPr>
          <a:xfrm>
            <a:off x="3923500" y="3793400"/>
            <a:ext cx="2880000" cy="1080000"/>
          </a:xfrm>
          <a:prstGeom prst="rect">
            <a:avLst/>
          </a:prstGeom>
        </p:spPr>
        <p:txBody>
          <a:bodyPr/>
          <a:lstStyle>
            <a:lvl1pPr marL="0" indent="0" algn="l" defTabSz="914400" rtl="0" eaLnBrk="1" latinLnBrk="0" hangingPunct="1">
              <a:lnSpc>
                <a:spcPts val="1600"/>
              </a:lnSpc>
              <a:spcBef>
                <a:spcPts val="1000"/>
              </a:spcBef>
              <a:buFontTx/>
              <a:buNone/>
              <a:defRPr sz="1400" b="0" kern="1200">
                <a:solidFill>
                  <a:srgbClr val="1F3564"/>
                </a:solidFill>
                <a:latin typeface="Montserrat" panose="02000505000000020004" pitchFamily="2" charset="0"/>
                <a:ea typeface="+mn-ea"/>
                <a:cs typeface="+mn-cs"/>
              </a:defRPr>
            </a:lvl1pPr>
            <a:lvl2pPr marL="685800" indent="-228600" algn="l" defTabSz="914400" rtl="0" eaLnBrk="1" latinLnBrk="0" hangingPunct="1">
              <a:lnSpc>
                <a:spcPts val="1600"/>
              </a:lnSpc>
              <a:spcBef>
                <a:spcPts val="500"/>
              </a:spcBef>
              <a:buFont typeface="Courier New" panose="02070309020205020404" pitchFamily="49" charset="0"/>
              <a:buChar char="o"/>
              <a:defRPr sz="1400" kern="1200">
                <a:solidFill>
                  <a:srgbClr val="7E8C8D"/>
                </a:solidFill>
                <a:latin typeface="Montserrat" panose="02000505000000020004" pitchFamily="2" charset="0"/>
                <a:ea typeface="+mn-ea"/>
                <a:cs typeface="+mn-cs"/>
              </a:defRPr>
            </a:lvl2pPr>
            <a:lvl3pPr marL="1143000" indent="-228600" algn="l" defTabSz="914400" rtl="0" eaLnBrk="1" latinLnBrk="0" hangingPunct="1">
              <a:lnSpc>
                <a:spcPts val="1600"/>
              </a:lnSpc>
              <a:spcBef>
                <a:spcPts val="500"/>
              </a:spcBef>
              <a:buFont typeface="Arial" panose="020B0604020202020204" pitchFamily="34" charset="0"/>
              <a:buChar char="•"/>
              <a:defRPr sz="1400" kern="1200">
                <a:solidFill>
                  <a:schemeClr val="bg2"/>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ontserrat"/>
                <a:hlinkClick r:id="rId3"/>
              </a:rPr>
              <a:t>Generative AI 2025 - Impact on Processors, Memory, Advanced Packaging, and Substrates</a:t>
            </a:r>
            <a:endParaRPr lang="en-US" dirty="0">
              <a:latin typeface="Montserrat"/>
            </a:endParaRPr>
          </a:p>
        </p:txBody>
      </p:sp>
      <p:sp>
        <p:nvSpPr>
          <p:cNvPr id="8" name="Espace réservé du texte 3">
            <a:extLst>
              <a:ext uri="{FF2B5EF4-FFF2-40B4-BE49-F238E27FC236}">
                <a16:creationId xmlns:a16="http://schemas.microsoft.com/office/drawing/2014/main" id="{421CA2F6-0A93-FB7E-39B6-0DD55706FBC4}"/>
              </a:ext>
            </a:extLst>
          </p:cNvPr>
          <p:cNvSpPr txBox="1">
            <a:spLocks/>
          </p:cNvSpPr>
          <p:nvPr/>
        </p:nvSpPr>
        <p:spPr>
          <a:xfrm>
            <a:off x="3907633" y="1122445"/>
            <a:ext cx="2880000" cy="1080000"/>
          </a:xfrm>
          <a:prstGeom prst="rect">
            <a:avLst/>
          </a:prstGeom>
        </p:spPr>
        <p:txBody>
          <a:bodyPr/>
          <a:lstStyle>
            <a:lvl1pPr marL="0" indent="0" algn="l" defTabSz="914400" rtl="0" eaLnBrk="1" latinLnBrk="0" hangingPunct="1">
              <a:lnSpc>
                <a:spcPts val="1600"/>
              </a:lnSpc>
              <a:spcBef>
                <a:spcPts val="1000"/>
              </a:spcBef>
              <a:buFontTx/>
              <a:buNone/>
              <a:defRPr sz="1400" b="0" kern="1200">
                <a:solidFill>
                  <a:srgbClr val="1F3564"/>
                </a:solidFill>
                <a:latin typeface="Montserrat" panose="02000505000000020004" pitchFamily="2" charset="0"/>
                <a:ea typeface="+mn-ea"/>
                <a:cs typeface="+mn-cs"/>
              </a:defRPr>
            </a:lvl1pPr>
            <a:lvl2pPr marL="685800" indent="-228600" algn="l" defTabSz="914400" rtl="0" eaLnBrk="1" latinLnBrk="0" hangingPunct="1">
              <a:lnSpc>
                <a:spcPts val="1600"/>
              </a:lnSpc>
              <a:spcBef>
                <a:spcPts val="500"/>
              </a:spcBef>
              <a:buFont typeface="Courier New" panose="02070309020205020404" pitchFamily="49" charset="0"/>
              <a:buChar char="o"/>
              <a:defRPr sz="1400" kern="1200">
                <a:solidFill>
                  <a:srgbClr val="7E8C8D"/>
                </a:solidFill>
                <a:latin typeface="Montserrat" panose="02000505000000020004" pitchFamily="2" charset="0"/>
                <a:ea typeface="+mn-ea"/>
                <a:cs typeface="+mn-cs"/>
              </a:defRPr>
            </a:lvl2pPr>
            <a:lvl3pPr marL="1143000" indent="-228600" algn="l" defTabSz="914400" rtl="0" eaLnBrk="1" latinLnBrk="0" hangingPunct="1">
              <a:lnSpc>
                <a:spcPts val="1600"/>
              </a:lnSpc>
              <a:spcBef>
                <a:spcPts val="500"/>
              </a:spcBef>
              <a:buFont typeface="Arial" panose="020B0604020202020204" pitchFamily="34" charset="0"/>
              <a:buChar char="•"/>
              <a:defRPr sz="1400" kern="1200">
                <a:solidFill>
                  <a:schemeClr val="bg2"/>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4"/>
              </a:rPr>
              <a:t>Status of the Microcontroller Industry 2025</a:t>
            </a:r>
            <a:endParaRPr lang="en-US" dirty="0"/>
          </a:p>
        </p:txBody>
      </p:sp>
      <p:pic>
        <p:nvPicPr>
          <p:cNvPr id="9" name="Picture Placeholder 6" descr="A close-up of a computer chip&#10;&#10;Description automatically generated">
            <a:hlinkClick r:id="rId4"/>
            <a:extLst>
              <a:ext uri="{FF2B5EF4-FFF2-40B4-BE49-F238E27FC236}">
                <a16:creationId xmlns:a16="http://schemas.microsoft.com/office/drawing/2014/main" id="{A4BA121B-5A68-BE9E-8A48-177C58DF3CC4}"/>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2247900" y="1122363"/>
            <a:ext cx="1439863" cy="1079500"/>
          </a:xfrm>
          <a:prstGeom prst="rect">
            <a:avLst/>
          </a:prstGeom>
          <a:noFill/>
        </p:spPr>
      </p:pic>
      <p:pic>
        <p:nvPicPr>
          <p:cNvPr id="14" name="Espace réservé pour une image  6" descr="Une image contenant ciel, véhicule, roue, bâtiment&#10;&#10;Description générée automatiquement">
            <a:hlinkClick r:id="rId2"/>
            <a:extLst>
              <a:ext uri="{FF2B5EF4-FFF2-40B4-BE49-F238E27FC236}">
                <a16:creationId xmlns:a16="http://schemas.microsoft.com/office/drawing/2014/main" id="{B75B8B45-D365-6D26-DA6C-51455004EFE2}"/>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2247900" y="2462213"/>
            <a:ext cx="1439863" cy="1079500"/>
          </a:xfrm>
          <a:prstGeom prst="rect">
            <a:avLst/>
          </a:prstGeom>
          <a:noFill/>
        </p:spPr>
      </p:pic>
      <p:pic>
        <p:nvPicPr>
          <p:cNvPr id="15" name="Picture Placeholder 5" descr="A close up of a computer chip&#10;&#10;AI-generated content may be incorrect.">
            <a:extLst>
              <a:ext uri="{FF2B5EF4-FFF2-40B4-BE49-F238E27FC236}">
                <a16:creationId xmlns:a16="http://schemas.microsoft.com/office/drawing/2014/main" id="{CDE88320-CC79-33DC-97D0-A8B2EF6721FE}"/>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2247900" y="3787775"/>
            <a:ext cx="1439863" cy="1079500"/>
          </a:xfrm>
          <a:prstGeom prst="rect">
            <a:avLst/>
          </a:prstGeom>
          <a:noFill/>
        </p:spPr>
      </p:pic>
      <p:sp>
        <p:nvSpPr>
          <p:cNvPr id="17" name="Espace réservé du texte 6">
            <a:extLst>
              <a:ext uri="{FF2B5EF4-FFF2-40B4-BE49-F238E27FC236}">
                <a16:creationId xmlns:a16="http://schemas.microsoft.com/office/drawing/2014/main" id="{9ACD9E7F-78C1-EBD8-AD4B-F9369C68FAE2}"/>
              </a:ext>
            </a:extLst>
          </p:cNvPr>
          <p:cNvSpPr txBox="1">
            <a:spLocks/>
          </p:cNvSpPr>
          <p:nvPr/>
        </p:nvSpPr>
        <p:spPr>
          <a:xfrm>
            <a:off x="8739976" y="1127988"/>
            <a:ext cx="2880000" cy="1080000"/>
          </a:xfrm>
          <a:prstGeom prst="rect">
            <a:avLst/>
          </a:prstGeom>
        </p:spPr>
        <p:txBody>
          <a:bodyPr/>
          <a:lstStyle>
            <a:lvl1pPr marL="0" indent="0" algn="l" defTabSz="914400" rtl="0" eaLnBrk="1" latinLnBrk="0" hangingPunct="1">
              <a:lnSpc>
                <a:spcPts val="1600"/>
              </a:lnSpc>
              <a:spcBef>
                <a:spcPts val="1000"/>
              </a:spcBef>
              <a:buFontTx/>
              <a:buNone/>
              <a:defRPr sz="1400" b="0" kern="1200">
                <a:solidFill>
                  <a:srgbClr val="1F3564"/>
                </a:solidFill>
                <a:latin typeface="Montserrat" panose="02000505000000020004" pitchFamily="2" charset="0"/>
                <a:ea typeface="+mn-ea"/>
                <a:cs typeface="+mn-cs"/>
              </a:defRPr>
            </a:lvl1pPr>
            <a:lvl2pPr marL="685800" indent="-228600" algn="l" defTabSz="914400" rtl="0" eaLnBrk="1" latinLnBrk="0" hangingPunct="1">
              <a:lnSpc>
                <a:spcPts val="1600"/>
              </a:lnSpc>
              <a:spcBef>
                <a:spcPts val="500"/>
              </a:spcBef>
              <a:buFont typeface="Courier New" panose="02070309020205020404" pitchFamily="49" charset="0"/>
              <a:buChar char="o"/>
              <a:defRPr sz="1400" kern="1200">
                <a:solidFill>
                  <a:srgbClr val="7E8C8D"/>
                </a:solidFill>
                <a:latin typeface="Montserrat" panose="02000505000000020004" pitchFamily="2" charset="0"/>
                <a:ea typeface="+mn-ea"/>
                <a:cs typeface="+mn-cs"/>
              </a:defRPr>
            </a:lvl2pPr>
            <a:lvl3pPr marL="1143000" indent="-228600" algn="l" defTabSz="914400" rtl="0" eaLnBrk="1" latinLnBrk="0" hangingPunct="1">
              <a:lnSpc>
                <a:spcPts val="1600"/>
              </a:lnSpc>
              <a:spcBef>
                <a:spcPts val="500"/>
              </a:spcBef>
              <a:buFont typeface="Arial" panose="020B0604020202020204" pitchFamily="34" charset="0"/>
              <a:buChar char="•"/>
              <a:defRPr sz="1400" kern="1200">
                <a:solidFill>
                  <a:schemeClr val="bg2"/>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8"/>
              </a:rPr>
              <a:t>AI Processors for Consumers Apple M4 and Qualcomm Snapdragon X-elite comparison</a:t>
            </a:r>
            <a:endParaRPr lang="en-US" dirty="0"/>
          </a:p>
        </p:txBody>
      </p:sp>
      <p:pic>
        <p:nvPicPr>
          <p:cNvPr id="18" name="Espace réservé pour une image  35" descr="Une image contenant texte, Appareils électroniques, Appareil électronique&#10;&#10;Le contenu généré par l’IA peut être incorrect.">
            <a:hlinkClick r:id="rId8"/>
            <a:extLst>
              <a:ext uri="{FF2B5EF4-FFF2-40B4-BE49-F238E27FC236}">
                <a16:creationId xmlns:a16="http://schemas.microsoft.com/office/drawing/2014/main" id="{1E2C9C8E-AD3C-93A4-04AB-ED875A4B0946}"/>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7064376" y="1122363"/>
            <a:ext cx="1439863" cy="1079500"/>
          </a:xfrm>
          <a:prstGeom prst="rect">
            <a:avLst/>
          </a:prstGeom>
        </p:spPr>
      </p:pic>
      <p:sp>
        <p:nvSpPr>
          <p:cNvPr id="19" name="Espace réservé du texte 5">
            <a:hlinkClick r:id="rId10"/>
            <a:extLst>
              <a:ext uri="{FF2B5EF4-FFF2-40B4-BE49-F238E27FC236}">
                <a16:creationId xmlns:a16="http://schemas.microsoft.com/office/drawing/2014/main" id="{A599B992-129C-6AE0-953B-C3C41B4188F2}"/>
              </a:ext>
            </a:extLst>
          </p:cNvPr>
          <p:cNvSpPr txBox="1">
            <a:spLocks/>
          </p:cNvSpPr>
          <p:nvPr/>
        </p:nvSpPr>
        <p:spPr>
          <a:xfrm>
            <a:off x="8829342" y="2456078"/>
            <a:ext cx="2880000" cy="1080000"/>
          </a:xfrm>
          <a:prstGeom prst="rect">
            <a:avLst/>
          </a:prstGeom>
        </p:spPr>
        <p:txBody>
          <a:bodyPr/>
          <a:lstStyle>
            <a:lvl1pPr marL="0" indent="0" algn="l" defTabSz="914400" rtl="0" eaLnBrk="1" latinLnBrk="0" hangingPunct="1">
              <a:lnSpc>
                <a:spcPts val="1600"/>
              </a:lnSpc>
              <a:spcBef>
                <a:spcPts val="1000"/>
              </a:spcBef>
              <a:buFontTx/>
              <a:buNone/>
              <a:defRPr sz="1400" b="0" kern="1200">
                <a:solidFill>
                  <a:srgbClr val="1F3564"/>
                </a:solidFill>
                <a:latin typeface="Montserrat" panose="02000505000000020004" pitchFamily="2" charset="0"/>
                <a:ea typeface="+mn-ea"/>
                <a:cs typeface="+mn-cs"/>
              </a:defRPr>
            </a:lvl1pPr>
            <a:lvl2pPr marL="685800" indent="-228600" algn="l" defTabSz="914400" rtl="0" eaLnBrk="1" latinLnBrk="0" hangingPunct="1">
              <a:lnSpc>
                <a:spcPts val="1600"/>
              </a:lnSpc>
              <a:spcBef>
                <a:spcPts val="500"/>
              </a:spcBef>
              <a:buFont typeface="Courier New" panose="02070309020205020404" pitchFamily="49" charset="0"/>
              <a:buChar char="o"/>
              <a:defRPr sz="1400" kern="1200">
                <a:solidFill>
                  <a:srgbClr val="7E8C8D"/>
                </a:solidFill>
                <a:latin typeface="Montserrat" panose="02000505000000020004" pitchFamily="2" charset="0"/>
                <a:ea typeface="+mn-ea"/>
                <a:cs typeface="+mn-cs"/>
              </a:defRPr>
            </a:lvl2pPr>
            <a:lvl3pPr marL="1143000" indent="-228600" algn="l" defTabSz="914400" rtl="0" eaLnBrk="1" latinLnBrk="0" hangingPunct="1">
              <a:lnSpc>
                <a:spcPts val="1600"/>
              </a:lnSpc>
              <a:spcBef>
                <a:spcPts val="500"/>
              </a:spcBef>
              <a:buFont typeface="Arial" panose="020B0604020202020204" pitchFamily="34" charset="0"/>
              <a:buChar char="•"/>
              <a:defRPr sz="1400" kern="1200">
                <a:solidFill>
                  <a:schemeClr val="bg2"/>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Ambiq SoC Apollo510 2025</a:t>
            </a:r>
          </a:p>
        </p:txBody>
      </p:sp>
      <p:sp>
        <p:nvSpPr>
          <p:cNvPr id="21" name="Text Placeholder 5">
            <a:extLst>
              <a:ext uri="{FF2B5EF4-FFF2-40B4-BE49-F238E27FC236}">
                <a16:creationId xmlns:a16="http://schemas.microsoft.com/office/drawing/2014/main" id="{3D8C638F-E0CA-ECEB-7438-90052F22F22B}"/>
              </a:ext>
            </a:extLst>
          </p:cNvPr>
          <p:cNvSpPr>
            <a:spLocks noGrp="1"/>
          </p:cNvSpPr>
          <p:nvPr/>
        </p:nvSpPr>
        <p:spPr>
          <a:xfrm>
            <a:off x="3923500" y="5113337"/>
            <a:ext cx="3218663" cy="1080000"/>
          </a:xfrm>
          <a:prstGeom prst="rect">
            <a:avLst/>
          </a:prstGeom>
        </p:spPr>
        <p:txBody>
          <a:bodyPr vert="horz" lIns="91440" tIns="45720" rIns="91440" bIns="45720" rtlCol="0" anchor="ctr">
            <a:noAutofit/>
          </a:bodyPr>
          <a:lstStyle>
            <a:lvl1pPr marL="0" indent="0" algn="l" defTabSz="914400" rtl="0" eaLnBrk="1" latinLnBrk="0" hangingPunct="1">
              <a:lnSpc>
                <a:spcPts val="1600"/>
              </a:lnSpc>
              <a:spcBef>
                <a:spcPts val="500"/>
              </a:spcBef>
              <a:buFontTx/>
              <a:buNone/>
              <a:defRPr sz="1400" b="0" kern="1200">
                <a:solidFill>
                  <a:srgbClr val="1F3564"/>
                </a:solidFill>
                <a:latin typeface="Montserrat" panose="02000505000000020004" pitchFamily="2" charset="0"/>
                <a:ea typeface="+mn-ea"/>
                <a:cs typeface="+mn-cs"/>
              </a:defRPr>
            </a:lvl1pPr>
            <a:lvl2pPr marL="685800" indent="-228600" algn="l" defTabSz="914400" rtl="0" eaLnBrk="1" latinLnBrk="0" hangingPunct="1">
              <a:lnSpc>
                <a:spcPts val="1600"/>
              </a:lnSpc>
              <a:spcBef>
                <a:spcPts val="500"/>
              </a:spcBef>
              <a:buFont typeface="Courier New" panose="02070309020205020404" pitchFamily="49" charset="0"/>
              <a:buChar char="o"/>
              <a:defRPr sz="1400" kern="1200">
                <a:solidFill>
                  <a:srgbClr val="7E8C8D"/>
                </a:solidFill>
                <a:latin typeface="Montserrat" panose="02000505000000020004" pitchFamily="2" charset="0"/>
                <a:ea typeface="+mn-ea"/>
                <a:cs typeface="+mn-cs"/>
              </a:defRPr>
            </a:lvl2pPr>
            <a:lvl3pPr marL="1143000" indent="-228600" algn="l" defTabSz="914400" rtl="0" eaLnBrk="1" latinLnBrk="0" hangingPunct="1">
              <a:lnSpc>
                <a:spcPts val="1600"/>
              </a:lnSpc>
              <a:spcBef>
                <a:spcPts val="500"/>
              </a:spcBef>
              <a:buFont typeface="Arial" panose="020B0604020202020204" pitchFamily="34" charset="0"/>
              <a:buChar char="•"/>
              <a:defRPr sz="1400" kern="1200">
                <a:solidFill>
                  <a:schemeClr val="bg2"/>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noProof="0" dirty="0">
                <a:hlinkClick r:id="rId11"/>
              </a:rPr>
              <a:t>Generative AI 2025 - Computing and AI for Data Center</a:t>
            </a:r>
            <a:endParaRPr lang="en-US" noProof="0" dirty="0"/>
          </a:p>
        </p:txBody>
      </p:sp>
      <p:pic>
        <p:nvPicPr>
          <p:cNvPr id="22" name="Picture 21">
            <a:hlinkClick r:id="rId11"/>
            <a:extLst>
              <a:ext uri="{FF2B5EF4-FFF2-40B4-BE49-F238E27FC236}">
                <a16:creationId xmlns:a16="http://schemas.microsoft.com/office/drawing/2014/main" id="{7E646E87-0C07-14C5-AD2B-A648B11ADCFA}"/>
              </a:ext>
            </a:extLst>
          </p:cNvPr>
          <p:cNvPicPr>
            <a:picLocks noGrp="1" noChangeAspect="1"/>
          </p:cNvPicPr>
          <p:nvPr/>
        </p:nvPicPr>
        <p:blipFill>
          <a:blip r:embed="rId12" cstate="print">
            <a:extLst>
              <a:ext uri="{28A0092B-C50C-407E-A947-70E740481C1C}">
                <a14:useLocalDpi xmlns:a14="http://schemas.microsoft.com/office/drawing/2010/main"/>
              </a:ext>
            </a:extLst>
          </a:blip>
          <a:srcRect/>
          <a:stretch/>
        </p:blipFill>
        <p:spPr>
          <a:xfrm>
            <a:off x="2263768" y="5113255"/>
            <a:ext cx="1439863" cy="1079500"/>
          </a:xfrm>
          <a:prstGeom prst="rect">
            <a:avLst/>
          </a:prstGeom>
          <a:noFill/>
        </p:spPr>
      </p:pic>
      <p:sp>
        <p:nvSpPr>
          <p:cNvPr id="23" name="Espace réservé du texte 5">
            <a:extLst>
              <a:ext uri="{FF2B5EF4-FFF2-40B4-BE49-F238E27FC236}">
                <a16:creationId xmlns:a16="http://schemas.microsoft.com/office/drawing/2014/main" id="{3B3A1D13-A63E-168F-A748-9B1C3D723F10}"/>
              </a:ext>
            </a:extLst>
          </p:cNvPr>
          <p:cNvSpPr txBox="1">
            <a:spLocks/>
          </p:cNvSpPr>
          <p:nvPr/>
        </p:nvSpPr>
        <p:spPr>
          <a:xfrm>
            <a:off x="8813475" y="3811996"/>
            <a:ext cx="2880000" cy="1080000"/>
          </a:xfrm>
          <a:prstGeom prst="rect">
            <a:avLst/>
          </a:prstGeom>
        </p:spPr>
        <p:txBody>
          <a:bodyPr/>
          <a:lstStyle>
            <a:lvl1pPr marL="0" indent="0" algn="l" defTabSz="914400" rtl="0" eaLnBrk="1" latinLnBrk="0" hangingPunct="1">
              <a:lnSpc>
                <a:spcPts val="1600"/>
              </a:lnSpc>
              <a:spcBef>
                <a:spcPts val="1000"/>
              </a:spcBef>
              <a:buFontTx/>
              <a:buNone/>
              <a:defRPr sz="1400" b="0" kern="1200">
                <a:solidFill>
                  <a:srgbClr val="1F3564"/>
                </a:solidFill>
                <a:latin typeface="Montserrat" panose="02000505000000020004" pitchFamily="2" charset="0"/>
                <a:ea typeface="+mn-ea"/>
                <a:cs typeface="+mn-cs"/>
              </a:defRPr>
            </a:lvl1pPr>
            <a:lvl2pPr marL="685800" indent="-228600" algn="l" defTabSz="914400" rtl="0" eaLnBrk="1" latinLnBrk="0" hangingPunct="1">
              <a:lnSpc>
                <a:spcPts val="1600"/>
              </a:lnSpc>
              <a:spcBef>
                <a:spcPts val="500"/>
              </a:spcBef>
              <a:buFont typeface="Courier New" panose="02070309020205020404" pitchFamily="49" charset="0"/>
              <a:buChar char="o"/>
              <a:defRPr sz="1400" kern="1200">
                <a:solidFill>
                  <a:srgbClr val="7E8C8D"/>
                </a:solidFill>
                <a:latin typeface="Montserrat" panose="02000505000000020004" pitchFamily="2" charset="0"/>
                <a:ea typeface="+mn-ea"/>
                <a:cs typeface="+mn-cs"/>
              </a:defRPr>
            </a:lvl2pPr>
            <a:lvl3pPr marL="1143000" indent="-228600" algn="l" defTabSz="914400" rtl="0" eaLnBrk="1" latinLnBrk="0" hangingPunct="1">
              <a:lnSpc>
                <a:spcPts val="1600"/>
              </a:lnSpc>
              <a:spcBef>
                <a:spcPts val="500"/>
              </a:spcBef>
              <a:buFont typeface="Arial" panose="020B0604020202020204" pitchFamily="34" charset="0"/>
              <a:buChar char="•"/>
              <a:defRPr sz="1400" kern="1200">
                <a:solidFill>
                  <a:schemeClr val="bg2"/>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a:hlinkClick r:id="rId13"/>
              </a:rPr>
              <a:t>Nvidia H100 Tensor Core GPU</a:t>
            </a:r>
            <a:endParaRPr lang="en-US" dirty="0"/>
          </a:p>
          <a:p>
            <a:endParaRPr lang="en-US" dirty="0"/>
          </a:p>
        </p:txBody>
      </p:sp>
      <p:pic>
        <p:nvPicPr>
          <p:cNvPr id="24" name="Espace réservé pour une image  17" descr="Une image contenant capture d’écran, texte, conception, art&#10;&#10;Description générée automatiquement">
            <a:hlinkClick r:id="rId13"/>
            <a:extLst>
              <a:ext uri="{FF2B5EF4-FFF2-40B4-BE49-F238E27FC236}">
                <a16:creationId xmlns:a16="http://schemas.microsoft.com/office/drawing/2014/main" id="{A776BE7F-5915-15C0-47D9-B113784EB859}"/>
              </a:ext>
            </a:extLst>
          </p:cNvPr>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a:xfrm>
            <a:off x="7126296" y="3818131"/>
            <a:ext cx="1439862" cy="1079500"/>
          </a:xfrm>
          <a:prstGeom prst="rect">
            <a:avLst/>
          </a:prstGeom>
          <a:noFill/>
        </p:spPr>
      </p:pic>
      <p:pic>
        <p:nvPicPr>
          <p:cNvPr id="26" name="Picture 25">
            <a:extLst>
              <a:ext uri="{FF2B5EF4-FFF2-40B4-BE49-F238E27FC236}">
                <a16:creationId xmlns:a16="http://schemas.microsoft.com/office/drawing/2014/main" id="{EC78F94A-B2B3-983C-C055-C0B0B50D326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174575" y="2462213"/>
            <a:ext cx="1393526" cy="792264"/>
          </a:xfrm>
          <a:prstGeom prst="rect">
            <a:avLst/>
          </a:prstGeom>
        </p:spPr>
      </p:pic>
      <p:sp>
        <p:nvSpPr>
          <p:cNvPr id="29" name="Text Placeholder 6">
            <a:extLst>
              <a:ext uri="{FF2B5EF4-FFF2-40B4-BE49-F238E27FC236}">
                <a16:creationId xmlns:a16="http://schemas.microsoft.com/office/drawing/2014/main" id="{3B56DF30-B7C9-05F8-EDED-51840D5457B8}"/>
              </a:ext>
            </a:extLst>
          </p:cNvPr>
          <p:cNvSpPr txBox="1">
            <a:spLocks/>
          </p:cNvSpPr>
          <p:nvPr/>
        </p:nvSpPr>
        <p:spPr>
          <a:xfrm>
            <a:off x="8927943" y="5548553"/>
            <a:ext cx="2536442" cy="26414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Tx/>
              <a:buNone/>
              <a:defRPr sz="2000" b="0" kern="1200" baseline="0">
                <a:solidFill>
                  <a:schemeClr val="bg2"/>
                </a:solidFill>
                <a:latin typeface="Montserrat Medium" panose="00000600000000000000" pitchFamily="50" charset="0"/>
                <a:ea typeface="+mn-ea"/>
                <a:cs typeface="+mn-cs"/>
              </a:defRPr>
            </a:lvl1pPr>
            <a:lvl2pPr marL="685800" indent="-228600" algn="l" defTabSz="914400" rtl="0" eaLnBrk="1" latinLnBrk="0" hangingPunct="1">
              <a:lnSpc>
                <a:spcPts val="1600"/>
              </a:lnSpc>
              <a:spcBef>
                <a:spcPts val="500"/>
              </a:spcBef>
              <a:buFont typeface="Courier New" panose="02070309020205020404" pitchFamily="49" charset="0"/>
              <a:buChar char="o"/>
              <a:defRPr sz="1400" kern="1200">
                <a:solidFill>
                  <a:srgbClr val="7E8C8D"/>
                </a:solidFill>
                <a:latin typeface="Montserrat" panose="02000505000000020004" pitchFamily="2" charset="0"/>
                <a:ea typeface="+mn-ea"/>
                <a:cs typeface="+mn-cs"/>
              </a:defRPr>
            </a:lvl2pPr>
            <a:lvl3pPr marL="1143000" indent="-228600" algn="l" defTabSz="914400" rtl="0" eaLnBrk="1" latinLnBrk="0" hangingPunct="1">
              <a:lnSpc>
                <a:spcPts val="1600"/>
              </a:lnSpc>
              <a:spcBef>
                <a:spcPts val="500"/>
              </a:spcBef>
              <a:buFont typeface="Arial" panose="020B0604020202020204" pitchFamily="34" charset="0"/>
              <a:buChar char="•"/>
              <a:defRPr sz="1400" kern="1200">
                <a:solidFill>
                  <a:schemeClr val="bg2"/>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And many more</a:t>
            </a:r>
          </a:p>
        </p:txBody>
      </p:sp>
    </p:spTree>
    <p:extLst>
      <p:ext uri="{BB962C8B-B14F-4D97-AF65-F5344CB8AC3E}">
        <p14:creationId xmlns:p14="http://schemas.microsoft.com/office/powerpoint/2010/main" val="4231214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3C8F2-1289-685D-0937-B69B7B1626F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38071D-5789-919F-607A-DEAB76B9672E}"/>
              </a:ext>
            </a:extLst>
          </p:cNvPr>
          <p:cNvSpPr>
            <a:spLocks noGrp="1"/>
          </p:cNvSpPr>
          <p:nvPr>
            <p:ph type="sldNum" sz="quarter" idx="11"/>
          </p:nvPr>
        </p:nvSpPr>
        <p:spPr/>
        <p:txBody>
          <a:bodyPr/>
          <a:lstStyle/>
          <a:p>
            <a:fld id="{CA7C7E00-0FB3-4106-B2EB-FB917B1FB2F5}" type="slidenum">
              <a:rPr lang="en-US" smtClean="0"/>
              <a:pPr/>
              <a:t>25</a:t>
            </a:fld>
            <a:endParaRPr lang="en-US" dirty="0"/>
          </a:p>
        </p:txBody>
      </p:sp>
      <p:sp>
        <p:nvSpPr>
          <p:cNvPr id="3" name="Footer Placeholder 2">
            <a:extLst>
              <a:ext uri="{FF2B5EF4-FFF2-40B4-BE49-F238E27FC236}">
                <a16:creationId xmlns:a16="http://schemas.microsoft.com/office/drawing/2014/main" id="{C120725A-9027-27F9-D8B2-2EDE40827B00}"/>
              </a:ext>
            </a:extLst>
          </p:cNvPr>
          <p:cNvSpPr>
            <a:spLocks noGrp="1"/>
          </p:cNvSpPr>
          <p:nvPr>
            <p:ph type="ftr" sz="quarter" idx="10"/>
          </p:nvPr>
        </p:nvSpPr>
        <p:spPr/>
        <p:txBody>
          <a:bodyPr/>
          <a:lstStyle/>
          <a:p>
            <a:r>
              <a:rPr lang="en-US" dirty="0"/>
              <a:t>Title | www.yolegroup.com</a:t>
            </a:r>
          </a:p>
        </p:txBody>
      </p:sp>
      <p:sp>
        <p:nvSpPr>
          <p:cNvPr id="5" name="Title 4">
            <a:extLst>
              <a:ext uri="{FF2B5EF4-FFF2-40B4-BE49-F238E27FC236}">
                <a16:creationId xmlns:a16="http://schemas.microsoft.com/office/drawing/2014/main" id="{D2F839DD-67B3-AA5C-E411-D01A9FD1DA50}"/>
              </a:ext>
            </a:extLst>
          </p:cNvPr>
          <p:cNvSpPr>
            <a:spLocks noGrp="1"/>
          </p:cNvSpPr>
          <p:nvPr>
            <p:ph type="title"/>
          </p:nvPr>
        </p:nvSpPr>
        <p:spPr/>
        <p:txBody>
          <a:bodyPr>
            <a:normAutofit fontScale="90000"/>
          </a:bodyPr>
          <a:lstStyle/>
          <a:p>
            <a:r>
              <a:rPr lang="en-US" dirty="0"/>
              <a:t>How to use our data?</a:t>
            </a:r>
          </a:p>
        </p:txBody>
      </p:sp>
      <p:sp>
        <p:nvSpPr>
          <p:cNvPr id="10" name="Rectangle 9">
            <a:extLst>
              <a:ext uri="{FF2B5EF4-FFF2-40B4-BE49-F238E27FC236}">
                <a16:creationId xmlns:a16="http://schemas.microsoft.com/office/drawing/2014/main" id="{524E7B0D-35C8-D6D8-1C66-8A55C06FD940}"/>
              </a:ext>
            </a:extLst>
          </p:cNvPr>
          <p:cNvSpPr/>
          <p:nvPr/>
        </p:nvSpPr>
        <p:spPr>
          <a:xfrm>
            <a:off x="1866369" y="1231642"/>
            <a:ext cx="8450143" cy="41444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C566E021-3346-55F7-E07E-C2AF29E7FB68}"/>
              </a:ext>
            </a:extLst>
          </p:cNvPr>
          <p:cNvSpPr/>
          <p:nvPr/>
        </p:nvSpPr>
        <p:spPr>
          <a:xfrm>
            <a:off x="9299181" y="4128728"/>
            <a:ext cx="1793966" cy="17939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F9AB4627-4D36-8537-809D-FF2D650CD065}"/>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676771" y="4506318"/>
            <a:ext cx="1038785" cy="10387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3">
            <a:extLst>
              <a:ext uri="{FF2B5EF4-FFF2-40B4-BE49-F238E27FC236}">
                <a16:creationId xmlns:a16="http://schemas.microsoft.com/office/drawing/2014/main" id="{B92FC183-F56D-D798-257D-3BA35455D278}"/>
              </a:ext>
            </a:extLst>
          </p:cNvPr>
          <p:cNvSpPr txBox="1">
            <a:spLocks/>
          </p:cNvSpPr>
          <p:nvPr/>
        </p:nvSpPr>
        <p:spPr>
          <a:xfrm>
            <a:off x="2107064" y="1399592"/>
            <a:ext cx="7968752" cy="3788227"/>
          </a:xfrm>
          <a:prstGeom prst="rect">
            <a:avLst/>
          </a:prstGeom>
        </p:spPr>
        <p:txBody>
          <a:bodyPr vert="horz" lIns="91440" tIns="45720" rIns="91440" bIns="45720" rtlCol="0">
            <a:normAutofit/>
          </a:bodyPr>
          <a:lstStyle>
            <a:lvl1pPr marL="0" indent="0" algn="just" defTabSz="914400" rtl="0" eaLnBrk="1" latinLnBrk="0" hangingPunct="1">
              <a:lnSpc>
                <a:spcPct val="100000"/>
              </a:lnSpc>
              <a:spcBef>
                <a:spcPts val="500"/>
              </a:spcBef>
              <a:spcAft>
                <a:spcPts val="300"/>
              </a:spcAft>
              <a:buFontTx/>
              <a:buNone/>
              <a:defRPr lang="fr-FR" sz="1400" b="0" kern="1200" baseline="0" dirty="0" smtClean="0">
                <a:solidFill>
                  <a:srgbClr val="00316D"/>
                </a:solidFill>
                <a:latin typeface="Montserrat" panose="02000505000000020004" pitchFamily="2" charset="0"/>
                <a:ea typeface="+mn-ea"/>
                <a:cs typeface="+mn-cs"/>
              </a:defRPr>
            </a:lvl1pPr>
            <a:lvl2pPr marL="685800" indent="-228600" algn="just" defTabSz="914400" rtl="0" eaLnBrk="1" latinLnBrk="0" hangingPunct="1">
              <a:lnSpc>
                <a:spcPct val="100000"/>
              </a:lnSpc>
              <a:spcBef>
                <a:spcPts val="500"/>
              </a:spcBef>
              <a:spcAft>
                <a:spcPts val="300"/>
              </a:spcAft>
              <a:buFont typeface="Courier New" panose="02070309020205020404" pitchFamily="49" charset="0"/>
              <a:buChar char="o"/>
              <a:defRPr lang="fr-FR" sz="1400" kern="1200" baseline="0" dirty="0" smtClean="0">
                <a:solidFill>
                  <a:srgbClr val="7E8C8D"/>
                </a:solidFill>
                <a:latin typeface="Montserrat" panose="02000505000000020004" pitchFamily="2" charset="0"/>
                <a:ea typeface="+mn-ea"/>
                <a:cs typeface="+mn-cs"/>
              </a:defRPr>
            </a:lvl2pPr>
            <a:lvl3pPr marL="1143000" indent="-228600" algn="l" defTabSz="914400" rtl="0" eaLnBrk="1" latinLnBrk="0" hangingPunct="1">
              <a:lnSpc>
                <a:spcPct val="100000"/>
              </a:lnSpc>
              <a:spcBef>
                <a:spcPts val="500"/>
              </a:spcBef>
              <a:spcAft>
                <a:spcPts val="300"/>
              </a:spcAft>
              <a:buFont typeface="Arial" panose="020B0604020202020204" pitchFamily="34" charset="0"/>
              <a:buChar char="•"/>
              <a:defRPr sz="1400" kern="1200" baseline="0">
                <a:solidFill>
                  <a:schemeClr val="bg2"/>
                </a:solidFill>
                <a:latin typeface="Montserrat" panose="02000505000000020004" pitchFamily="2" charset="0"/>
                <a:ea typeface="+mn-ea"/>
                <a:cs typeface="+mn-cs"/>
              </a:defRPr>
            </a:lvl3pPr>
            <a:lvl4pPr marL="1657350" indent="-285750" algn="l" defTabSz="914400" rtl="0" eaLnBrk="1" latinLnBrk="0" hangingPunct="1">
              <a:lnSpc>
                <a:spcPct val="100000"/>
              </a:lnSpc>
              <a:spcBef>
                <a:spcPts val="500"/>
              </a:spcBef>
              <a:spcAft>
                <a:spcPts val="300"/>
              </a:spcAft>
              <a:buFont typeface="Courier New" panose="02070309020205020404" pitchFamily="49" charset="0"/>
              <a:buChar char="o"/>
              <a:defRPr sz="1400" kern="1200">
                <a:solidFill>
                  <a:schemeClr val="tx1"/>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Yole Group, including Yole Intelligence, Yole SystemPlus and PISEO, are pleased to provide you a glimpse of our accumulated knowledge. </a:t>
            </a:r>
          </a:p>
          <a:p>
            <a:r>
              <a:rPr lang="en-GB" dirty="0"/>
              <a:t>Please note that the entire document and its data is copyrighted © Yole Group 2025.</a:t>
            </a:r>
          </a:p>
          <a:p>
            <a:r>
              <a:rPr lang="en-GB" dirty="0"/>
              <a:t>To share our data with your own network, within your presentations, press releases, dedicated articles and more, please </a:t>
            </a:r>
            <a:r>
              <a:rPr lang="en-GB" b="1" dirty="0"/>
              <a:t>contact our Public Relations department to make sure you get up-to-date, licensed materials</a:t>
            </a:r>
            <a:r>
              <a:rPr lang="en-GB" dirty="0"/>
              <a:t>.</a:t>
            </a:r>
          </a:p>
          <a:p>
            <a:r>
              <a:rPr lang="en-GB" dirty="0"/>
              <a:t>We will be more than happy to provide you our latest results and appropriate formats of our approved content.</a:t>
            </a:r>
          </a:p>
          <a:p>
            <a:pPr algn="l"/>
            <a:endParaRPr lang="en-US" dirty="0"/>
          </a:p>
          <a:p>
            <a:pPr algn="l"/>
            <a:r>
              <a:rPr lang="en-US" dirty="0"/>
              <a:t>Public Relations &amp; External Communications</a:t>
            </a:r>
            <a:br>
              <a:rPr lang="en-US" dirty="0"/>
            </a:br>
            <a:r>
              <a:rPr lang="en-US" dirty="0">
                <a:hlinkClick r:id="rId3"/>
              </a:rPr>
              <a:t>publicrelations</a:t>
            </a:r>
            <a:r>
              <a:rPr lang="en-US" u="sng" dirty="0">
                <a:hlinkClick r:id="rId3"/>
              </a:rPr>
              <a:t>@yolegroup.com</a:t>
            </a:r>
            <a:endParaRPr lang="en-US" dirty="0"/>
          </a:p>
          <a:p>
            <a:endParaRPr lang="en-US" dirty="0"/>
          </a:p>
          <a:p>
            <a:r>
              <a:rPr lang="en-US" dirty="0"/>
              <a:t>Visit our website: </a:t>
            </a:r>
            <a:r>
              <a:rPr lang="en-US" dirty="0">
                <a:hlinkClick r:id="rId4"/>
              </a:rPr>
              <a:t>www.yolegroup.com</a:t>
            </a:r>
            <a:r>
              <a:rPr lang="en-US" dirty="0"/>
              <a:t> </a:t>
            </a:r>
          </a:p>
        </p:txBody>
      </p:sp>
    </p:spTree>
    <p:extLst>
      <p:ext uri="{BB962C8B-B14F-4D97-AF65-F5344CB8AC3E}">
        <p14:creationId xmlns:p14="http://schemas.microsoft.com/office/powerpoint/2010/main" val="3796131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3"/>
          <p:cNvSpPr txBox="1">
            <a:spLocks noGrp="1"/>
          </p:cNvSpPr>
          <p:nvPr>
            <p:ph type="body" idx="1"/>
          </p:nvPr>
        </p:nvSpPr>
        <p:spPr>
          <a:prstGeom prst="rect">
            <a:avLst/>
          </a:prstGeom>
          <a:noFill/>
          <a:ln>
            <a:noFill/>
          </a:ln>
        </p:spPr>
        <p:txBody>
          <a:bodyPr spcFirstLastPara="1" wrap="square" lIns="121900" tIns="60933" rIns="121900" bIns="60933" anchor="t" anchorCtr="0">
            <a:noAutofit/>
          </a:bodyPr>
          <a:lstStyle/>
          <a:p>
            <a:pPr marL="0" indent="0">
              <a:spcBef>
                <a:spcPts val="0"/>
              </a:spcBef>
              <a:buSzPts val="1600"/>
              <a:buNone/>
            </a:pPr>
            <a:endParaRPr sz="2133" dirty="0"/>
          </a:p>
          <a:p>
            <a:pPr marL="0" indent="0">
              <a:spcBef>
                <a:spcPts val="0"/>
              </a:spcBef>
              <a:buSzPts val="1600"/>
              <a:buNone/>
            </a:pPr>
            <a:r>
              <a:rPr lang="en-US" sz="2133" dirty="0"/>
              <a:t>The Edge AI and Vision Alliance is a partnership of ~100 leading edge AI and vision technology and services suppliers, and solutions providers</a:t>
            </a:r>
            <a:endParaRPr dirty="0"/>
          </a:p>
          <a:p>
            <a:pPr marL="0" indent="0">
              <a:spcBef>
                <a:spcPts val="1600"/>
              </a:spcBef>
              <a:buSzPts val="1600"/>
              <a:buNone/>
            </a:pPr>
            <a:r>
              <a:rPr lang="en-US" sz="2133" dirty="0"/>
              <a:t>The Alliance provides high-quality technical educational resources for product developers</a:t>
            </a:r>
            <a:endParaRPr dirty="0"/>
          </a:p>
          <a:p>
            <a:pPr marL="0" indent="0">
              <a:spcBef>
                <a:spcPts val="1600"/>
              </a:spcBef>
              <a:buSzPts val="1600"/>
              <a:buNone/>
            </a:pPr>
            <a:r>
              <a:rPr lang="en-US" sz="2133" b="1" dirty="0"/>
              <a:t>Register for updates at </a:t>
            </a:r>
            <a:r>
              <a:rPr lang="en-US" sz="2133" b="1" u="sng" dirty="0">
                <a:solidFill>
                  <a:schemeClr val="hlink"/>
                </a:solidFill>
                <a:hlinkClick r:id="rId3"/>
              </a:rPr>
              <a:t>www.edge-ai-vision.com</a:t>
            </a:r>
            <a:r>
              <a:rPr lang="en-US" sz="2133" b="1" dirty="0"/>
              <a:t> </a:t>
            </a:r>
            <a:endParaRPr dirty="0"/>
          </a:p>
          <a:p>
            <a:pPr marL="0" indent="0">
              <a:spcBef>
                <a:spcPts val="1600"/>
              </a:spcBef>
              <a:buSzPts val="1600"/>
              <a:buNone/>
            </a:pPr>
            <a:r>
              <a:rPr lang="en-US" sz="2133" dirty="0"/>
              <a:t>The Alliance enables edge AI and vision technology providers to grow their businesses through leads, partnerships, and insights</a:t>
            </a:r>
            <a:endParaRPr dirty="0"/>
          </a:p>
          <a:p>
            <a:pPr marL="0" indent="0">
              <a:spcBef>
                <a:spcPts val="1600"/>
              </a:spcBef>
              <a:buSzPts val="1600"/>
              <a:buNone/>
            </a:pPr>
            <a:r>
              <a:rPr lang="en-US" sz="2133" b="1" dirty="0"/>
              <a:t>For membership, email us: </a:t>
            </a:r>
            <a:r>
              <a:rPr lang="en-US" sz="2133" b="1" u="sng" dirty="0">
                <a:solidFill>
                  <a:srgbClr val="6B9F25"/>
                </a:solidFill>
                <a:hlinkClick r:id="rId4">
                  <a:extLst>
                    <a:ext uri="{A12FA001-AC4F-418D-AE19-62706E023703}">
                      <ahyp:hlinkClr xmlns:ahyp="http://schemas.microsoft.com/office/drawing/2018/hyperlinkcolor" val="tx"/>
                    </a:ext>
                  </a:extLst>
                </a:hlinkClick>
              </a:rPr>
              <a:t>membership@edge-ai-vision.com</a:t>
            </a:r>
            <a:endParaRPr sz="2133" dirty="0">
              <a:solidFill>
                <a:srgbClr val="6B9F25"/>
              </a:solidFill>
            </a:endParaRPr>
          </a:p>
          <a:p>
            <a:pPr marL="304792" indent="-169329">
              <a:spcBef>
                <a:spcPts val="427"/>
              </a:spcBef>
              <a:buSzPts val="1600"/>
              <a:buNone/>
            </a:pPr>
            <a:endParaRPr sz="2133" dirty="0"/>
          </a:p>
          <a:p>
            <a:pPr marL="304792" indent="-169329">
              <a:spcBef>
                <a:spcPts val="427"/>
              </a:spcBef>
              <a:buSzPts val="1600"/>
              <a:buNone/>
            </a:pPr>
            <a:endParaRPr sz="2133" dirty="0"/>
          </a:p>
        </p:txBody>
      </p:sp>
      <p:sp>
        <p:nvSpPr>
          <p:cNvPr id="2" name="Title 1">
            <a:extLst>
              <a:ext uri="{FF2B5EF4-FFF2-40B4-BE49-F238E27FC236}">
                <a16:creationId xmlns:a16="http://schemas.microsoft.com/office/drawing/2014/main" id="{0524DA83-858D-27D9-8F59-8B6FA2BE88BB}"/>
              </a:ext>
            </a:extLst>
          </p:cNvPr>
          <p:cNvSpPr>
            <a:spLocks noGrp="1"/>
          </p:cNvSpPr>
          <p:nvPr>
            <p:ph type="title"/>
          </p:nvPr>
        </p:nvSpPr>
        <p:spPr/>
        <p:txBody>
          <a:bodyPr/>
          <a:lstStyle/>
          <a:p>
            <a:r>
              <a:rPr lang="en-US" dirty="0"/>
              <a:t>ssssssssssssssss</a:t>
            </a:r>
          </a:p>
        </p:txBody>
      </p:sp>
      <p:pic>
        <p:nvPicPr>
          <p:cNvPr id="5" name="Picture 4">
            <a:extLst>
              <a:ext uri="{FF2B5EF4-FFF2-40B4-BE49-F238E27FC236}">
                <a16:creationId xmlns:a16="http://schemas.microsoft.com/office/drawing/2014/main" id="{2F652EF4-2086-78EC-3A02-B9E2363298EC}"/>
              </a:ext>
            </a:extLst>
          </p:cNvPr>
          <p:cNvPicPr>
            <a:picLocks noChangeAspect="1"/>
          </p:cNvPicPr>
          <p:nvPr/>
        </p:nvPicPr>
        <p:blipFill>
          <a:blip r:embed="rId5"/>
          <a:stretch>
            <a:fillRect/>
          </a:stretch>
        </p:blipFill>
        <p:spPr>
          <a:xfrm>
            <a:off x="0" y="-61448"/>
            <a:ext cx="9444736" cy="127504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4"/>
          <p:cNvSpPr txBox="1">
            <a:spLocks noGrp="1"/>
          </p:cNvSpPr>
          <p:nvPr>
            <p:ph type="body" idx="1"/>
          </p:nvPr>
        </p:nvSpPr>
        <p:spPr>
          <a:prstGeom prst="rect">
            <a:avLst/>
          </a:prstGeom>
          <a:noFill/>
          <a:ln>
            <a:noFill/>
          </a:ln>
        </p:spPr>
        <p:txBody>
          <a:bodyPr spcFirstLastPara="1" wrap="square" lIns="121900" tIns="60933" rIns="121900" bIns="60933" anchor="t" anchorCtr="0">
            <a:noAutofit/>
          </a:bodyPr>
          <a:lstStyle/>
          <a:p>
            <a:pPr marL="0" indent="0">
              <a:spcBef>
                <a:spcPts val="0"/>
              </a:spcBef>
              <a:buSzPts val="1600"/>
              <a:buNone/>
            </a:pPr>
            <a:r>
              <a:rPr lang="en-US" sz="2133" b="1" i="1" dirty="0"/>
              <a:t>The only industry event focused on practical techniques and technologies</a:t>
            </a:r>
            <a:br>
              <a:rPr lang="en-US" sz="2133" b="1" i="1" dirty="0"/>
            </a:br>
            <a:r>
              <a:rPr lang="en-US" sz="2133" b="1" i="1" dirty="0"/>
              <a:t>for system and application creators</a:t>
            </a:r>
            <a:endParaRPr dirty="0"/>
          </a:p>
          <a:p>
            <a:pPr marL="914377" lvl="1" indent="-304792">
              <a:spcBef>
                <a:spcPts val="800"/>
              </a:spcBef>
              <a:buSzPts val="1600"/>
            </a:pPr>
            <a:r>
              <a:rPr lang="en-US" sz="2133" i="1" dirty="0"/>
              <a:t>“Awesome!  I was very inspired!” </a:t>
            </a:r>
            <a:endParaRPr dirty="0"/>
          </a:p>
          <a:p>
            <a:pPr marL="914377" lvl="1" indent="-304792">
              <a:spcBef>
                <a:spcPts val="800"/>
              </a:spcBef>
              <a:buSzPts val="1600"/>
            </a:pPr>
            <a:r>
              <a:rPr lang="en-US" sz="2133" i="1" dirty="0"/>
              <a:t>“Fantastic. Learned a lot and met great people.”</a:t>
            </a:r>
            <a:endParaRPr dirty="0"/>
          </a:p>
          <a:p>
            <a:pPr marL="914377" lvl="1" indent="-304792">
              <a:spcBef>
                <a:spcPts val="800"/>
              </a:spcBef>
              <a:buSzPts val="1600"/>
            </a:pPr>
            <a:r>
              <a:rPr lang="en-US" sz="2133" dirty="0"/>
              <a:t>“</a:t>
            </a:r>
            <a:r>
              <a:rPr lang="en-US" sz="2133" i="1" dirty="0"/>
              <a:t>Wonderful speakers and informative exhibits!</a:t>
            </a:r>
            <a:r>
              <a:rPr lang="en-US" sz="2133" dirty="0"/>
              <a:t>”</a:t>
            </a:r>
            <a:endParaRPr sz="2133" i="1" dirty="0"/>
          </a:p>
          <a:p>
            <a:pPr marL="0" indent="0">
              <a:buSzPts val="1600"/>
              <a:buNone/>
            </a:pPr>
            <a:r>
              <a:rPr lang="en-US" sz="2133" b="1" dirty="0"/>
              <a:t>Summit highlights:</a:t>
            </a:r>
            <a:endParaRPr dirty="0"/>
          </a:p>
          <a:p>
            <a:pPr marL="914377" lvl="1" indent="-304792">
              <a:spcBef>
                <a:spcPts val="800"/>
              </a:spcBef>
              <a:buSzPts val="1600"/>
            </a:pPr>
            <a:r>
              <a:rPr lang="en-US" sz="2133" b="1" dirty="0"/>
              <a:t>Inspiring keynotes </a:t>
            </a:r>
            <a:r>
              <a:rPr lang="en-US" sz="2133" dirty="0"/>
              <a:t>by leading innovators</a:t>
            </a:r>
            <a:endParaRPr dirty="0"/>
          </a:p>
          <a:p>
            <a:pPr marL="914377" lvl="1" indent="-304792">
              <a:spcBef>
                <a:spcPts val="800"/>
              </a:spcBef>
              <a:buSzPts val="1600"/>
            </a:pPr>
            <a:r>
              <a:rPr lang="en-US" sz="2133" dirty="0"/>
              <a:t>High-quality, practical </a:t>
            </a:r>
            <a:r>
              <a:rPr lang="en-US" sz="2133" b="1" dirty="0"/>
              <a:t>technical, business and product talks</a:t>
            </a:r>
            <a:endParaRPr dirty="0"/>
          </a:p>
          <a:p>
            <a:pPr marL="914377" lvl="1" indent="-304792">
              <a:spcBef>
                <a:spcPts val="800"/>
              </a:spcBef>
              <a:buSzPts val="1600"/>
            </a:pPr>
            <a:r>
              <a:rPr lang="en-US" sz="2133" dirty="0"/>
              <a:t>Exciting </a:t>
            </a:r>
            <a:r>
              <a:rPr lang="en-US" sz="2133" b="1" dirty="0"/>
              <a:t>demos</a:t>
            </a:r>
            <a:r>
              <a:rPr lang="en-US" sz="2133" dirty="0"/>
              <a:t>, </a:t>
            </a:r>
            <a:r>
              <a:rPr lang="en-US" sz="2133" b="1" dirty="0"/>
              <a:t>tutorials</a:t>
            </a:r>
            <a:r>
              <a:rPr lang="en-US" sz="2133" dirty="0"/>
              <a:t> and </a:t>
            </a:r>
            <a:r>
              <a:rPr lang="en-US" sz="2133" b="1" dirty="0"/>
              <a:t>expert bars</a:t>
            </a:r>
            <a:r>
              <a:rPr lang="en-US" sz="2133" dirty="0"/>
              <a:t> of the latest applications and technologies</a:t>
            </a:r>
            <a:endParaRPr dirty="0"/>
          </a:p>
          <a:p>
            <a:pPr marL="0" indent="0">
              <a:buSzPts val="1600"/>
              <a:buNone/>
            </a:pPr>
            <a:r>
              <a:rPr lang="en-US" sz="2133" b="1" dirty="0"/>
              <a:t>Visit </a:t>
            </a:r>
            <a:r>
              <a:rPr lang="en-US" sz="2133" b="1" u="sng" dirty="0">
                <a:solidFill>
                  <a:schemeClr val="hlink"/>
                </a:solidFill>
                <a:hlinkClick r:id="rId3"/>
              </a:rPr>
              <a:t>www.embeddedvisionsummit.com</a:t>
            </a:r>
            <a:r>
              <a:rPr lang="en-US" sz="2133" b="1" dirty="0"/>
              <a:t> for updates</a:t>
            </a:r>
            <a:endParaRPr dirty="0"/>
          </a:p>
          <a:p>
            <a:pPr marL="0" indent="0">
              <a:spcBef>
                <a:spcPts val="800"/>
              </a:spcBef>
              <a:buSzPts val="1600"/>
              <a:buNone/>
            </a:pPr>
            <a:endParaRPr sz="2133" i="1" dirty="0"/>
          </a:p>
        </p:txBody>
      </p:sp>
      <p:sp>
        <p:nvSpPr>
          <p:cNvPr id="88" name="Google Shape;88;p14"/>
          <p:cNvSpPr txBox="1">
            <a:spLocks noGrp="1"/>
          </p:cNvSpPr>
          <p:nvPr>
            <p:ph type="title"/>
          </p:nvPr>
        </p:nvSpPr>
        <p:spPr>
          <a:prstGeom prst="rect">
            <a:avLst/>
          </a:prstGeom>
          <a:noFill/>
          <a:ln>
            <a:noFill/>
          </a:ln>
        </p:spPr>
        <p:txBody>
          <a:bodyPr spcFirstLastPara="1" wrap="square" lIns="121900" tIns="60933" rIns="121900" bIns="60933" anchor="ctr" anchorCtr="0">
            <a:noAutofit/>
          </a:bodyPr>
          <a:lstStyle/>
          <a:p>
            <a:pPr>
              <a:buNone/>
            </a:pPr>
            <a:r>
              <a:rPr lang="en-US" sz="2400" dirty="0">
                <a:solidFill>
                  <a:srgbClr val="FFFF00"/>
                </a:solidFill>
              </a:rPr>
              <a:t>Join us at the Embedded Vision Summit</a:t>
            </a:r>
            <a:br>
              <a:rPr lang="en-US" sz="2400" dirty="0">
                <a:solidFill>
                  <a:schemeClr val="lt1"/>
                </a:solidFill>
              </a:rPr>
            </a:br>
            <a:r>
              <a:rPr lang="en-US" sz="2667" dirty="0">
                <a:solidFill>
                  <a:schemeClr val="lt1"/>
                </a:solidFill>
              </a:rPr>
              <a:t>May 11-13, 2026—Santa Clara, California</a:t>
            </a:r>
            <a:endParaRPr dirty="0">
              <a:solidFill>
                <a:schemeClr val="lt1"/>
              </a:solidFill>
            </a:endParaRPr>
          </a:p>
        </p:txBody>
      </p:sp>
      <p:sp>
        <p:nvSpPr>
          <p:cNvPr id="89" name="Google Shape;89;p14" descr="data:image/jpeg;base64,/9j/4AAQSkZJRgABAQAAAQABAAD/2wCEAAkGBxQSEhQUExMVFhQXFRgYFxcYGBwXFxwYFBUWFhQVHRUYHCggHBwlHBQXITEhJSksLi4uFx8zODMsNygtLisBCgoKDg0OGhAQGywkICQ0LCwsLCwsLCwvLCwsLCwsLCwsLC8sLCwsLywsLCwsLCwsLCwsLCwsLCwsLCwsLCwsLP/AABEIAJgBTAMBIgACEQEDEQH/xAAcAAABBAMBAAAAAAAAAAAAAAAFAwQGBwABAgj/xABIEAACAQIEAwQECgcHBAIDAAABAhEAAwQSITEFQVEGEyJhcYGRkgcyQlJTobHR0+EWF2JywdLwFBUjQ1ST8WOCorLC4iRzs//EABoBAAMBAQEBAAAAAAAAAAAAAAECAwAEBQb/xAAvEQACAgEDBAEDAgYDAQAAAAAAAQIRAxIhMQQTQVFxYYHwFJEiQlKhseEywdEF/9oADAMBAAIRAxEAPwC4OMcYt4YK1zNDGBlE7CetC/03w3S57v502+EUf4dr98/+tQPLXRjxxlG2c+TJKMqRYv6b4b/qe7+dZ+m2G6XPd/Oq7y1uKbsxE70ixP02w3S57v51n6a4b/qe7+dV5lrMtbtRN3pFifpphulz3fzrP00w/S57v51XsVkVu1E3ekWH+meH/wCp7v51n6ZYf/qe7+dV7FdhaHaiHvSLBXtfhz8/3fzpQdqbH7fu/nVeRS9snkaV4kMsrJ9+k1n9v3fzrQ7T2ej+7+dQ6zc5GlgfXSaUPrZLl7R2SY8fu/nXb8etDk/u/nUXRQfI05sBlPlSMdNh5e0No/O9n50unF7Z6+yo/wD2dd677gbg0rkgqw//AHmn7Xsrk8Wt/teygi4gDQkUqVB2pdTXIQsvFrZ+d7KUHEU8/ZQRUilra0dRgs2PUdfZTVuPWgYh59H503ahmNtgMGECImPtqcsjToNBteOWyQMrydpWJ9ppBu1FgCfHz0CyRHPQ7UKxOMIBBYFSCFMDQxMkR06eVBsRilRTonjIUEfGBOhkcp119FcUuqy3tRRKJKMT2xw9sAt3muwCyftpC127wrLm/wAQLmy6qJnplzT9VQDHXku3CqMWaCcujwFAgkDUajaI0p12itKy4f8AwbltciKxCjVgYBY8pncxvQh1s21F+Ro44snd3tlh1cpF0kKHJCZgA2gkg6fmK1hu2mHuXO7VbpeJjLuOZGusTrUa4P2bzXycoFlp1W4SwyxKlTurdTqI32mT2OFWLd0NbsIGHylHL+J8zXRDLOS1Jr9hpY4xk0wqvEFMQrGROw++tLxNC7WxOZQCdNNRoAeZ9FMLV4m8EFqIlgWOXbfY+Let22RWZnZQwJLqGPhB2OXoB8qIjWqap+BXGISv4vIASrEHoBpPMyab2+MIQTluab+HXciYGsaGkMRxO0jFGvKDpJMCJ+KOmsc6YYnF20QvnBBgMyxyMAyu418qZzdiqCaH+H7S4d/lQJYeIZdVid/TWWO0uHfPDGEXMzGAAMubWT0+uq/49g3cG5auIyiZCoyDLAzQh5wQdD50KucKRreHIQC411lBNw+JFXvGB1iA2Xfr6alHLLe2NLGvBZ9ztZYW2LpFzIVzfF1A31WZG+1dJ2pskKYcAxuB4ZEgMJ0moE3CmKkXcQVvt4goE22AWZLR4VA0kbRTrh+HsIkJbbumXxl75V2VDPeW0t7KWI+MQIj16GWclaaA4RXKZObHaKy91rSliyKC2mgmABPWTFNcP2vsOudFulMxXNk0MEiRrqDB1qu8bfxFy3fvW2FpEVe7UZiDLBETNIJfXNJnflQZlvW0VDkUaiAWUnLoDlBmPzoyyT07NX8AUU3wXGvaewRm8QXXWOm+gM0ZBqkLfe2chxCsEaQIHUatlZYXWDoQQDMHSruFVxychZpIjHb4f4dv98/+tQYpU+7bJKW/3j9lQm5biu3G9jkyrcbG3WZKcpSkDpT6iWkZhK3kp2bQrkpW1G0jfLWZaWKVmSjYKEYrYFK5K1lrWajkVsGuglby1rMYGrtXPWuMtdAUrCmxyt8ineGxxocF86XtuBypJRTKKTDKYwcx7KcFtNDQQYquxiTyNSeMqpji7h5M06wlyNKad8SK7TE9azVqgpoLI00qlMcPcB2p9bqTVD2dXDzpneSZk6GnrCml1TGxO9SmMgG9w/FJmOXOBpPqHKsQIDcSdGGg0aeZPSQNdKUxgLHRSSCJj1+HTrSN7CYYF3Y3AsTqPAjZfinSWM9CP41zZcOvZbDql4BXGMJazTh2JmdVOQjTXb0Vx/d1641lWvOwJBCsofcg6kEGNCefqpjdulWByMpbZtWQjkQ2s+sVPOzPDlYWnQ/EOZy2rFipEaHeCdx/CkwdPHVvuUbpXVEhFoWV0AC8+X9a0hxS4LRD7aGY3gD4w8wBtTnFWy7Ks+EGT5xy+v8AqKi/wh3yqpBAIzHXzQjlrOvLrXZPZbfQWG7X3CrcZWELsJGjCCCejqTtEGR09FRPtjxlbqHJKYhZyuBGYKSGUzsRG2u9C+K8dt3FIQ695C8iMiwW6ahgPWaA8W4iXzAc2zehtJIHn4h6/KmSkxqigA/Gm2YlTtvp6I5c9KR/vO4AYOnkxA9lI8TSWLZfC246HnTEqBsSB7R6DVqRFthnhPHjbfLcnuWYd4AJMfOAkaieutTK7xjC31RVZstpT3eeJ8RkmNDM8500qrbmhn/j8qyziSCBMa+qecemhLEnugKbXJcPEOIv/Z7VvMctwtOoEWLWmQmCYZ216hKA37l3FMFtalSBucio2usbCRME6CgPB+LhoS4zeEQhkwoJkwOXM6UU4TnusQua3agrccEywJkLHMx8keZ2BNccl25UkPqvkkHG7NwYbC2jka9fuqyqrHKLafLO27FfUo6U3w7rYfQKbhQ5iDCKRoTbuEmbm/igjkOZoWuJK379q2y3basqIWCuSiGCq5wfCCSYGnOn2MxCArmXb4oUWgDEE62wBv1FTzzp6UjQ9nWJx+INgLcu6MQArMJPMtAkxAAMkVdwqjG4gEZpBKnW3c2JJiQy8iDppHpgibzFP0cVFySVcDZndMA9r1JS3Hzj9lRs2hGo1qS9rWhbf7x+ygtnWvQukcrW4ONtfV1pS3gVOtOWw4rFOWjq9C6fY0u4SNqQayaKBp510cPNHXXJnAEZRXPd0/u4WNdBSAt06kTcRAp5VyUp6iTS64IdaGqjabB9qzNdNhaKrhgK6azype4N2wIbVZ3VFzZjYa+dJNbf/imUwOAM7uthaIDCHmK5fDRR1IGhjICu1FLdwa7CRWs1CQYilEudazJWd3QCP8NcHWiVpqBJbp5h2Iqco2PGQZzUldE6dftFbtGaVRdZmueSLxYKvIQCQdZ8IgbjmZ30oHiLzqMuYmWnLpB6+3yqUXJMtoSR6Y266TQvEcNVo8SyDrO0nWCyzXJknvT4OiKVWxDgXCO/UuViDqM2ZTMzKRE9P3vKp1YsKghQAN9POhfZu0O5jKFhySF+LMyIPMbUXDCurDBRRHJK3RyYUFifSfIVWnwgYksQ8eErA6jWV084NTrjysbcDYkT6JE1EuP4cXVcRyUD1D+h66llk3Kl4Orp8arUU3exJS5I9XTWiS49bgnZuYNccb4Q6t8U+oSKY2uD3jshHnMVeMm0LKFMfOAw0oHj8ObZkfFPLlUnwfBWGrtJpxiuFhlI3o2xXFMr+9pqKTTX7adcYsG0+Wh1u/rtVYs5pregngbhVwfR9tWrwDF3LX/5FwP3Ntbndzohd/i2ySACS2XxTyjaqnwz7E8vv0qa4rj7YgWLLeGzb5a5Cw+UR139tc3UR1SW23n7bhXBq5wy+bK3Y+KZ8I55iztI9PKu7lonn4S3NQsT5yfrp3h7pFxTbBgtkhoIyvo07daVwWPTKLIWHtsVLiZYjZvWNYPSuTU3HUyyjvQ4wVv+zf4bsSX1KqZEEQIZdZHlV3CqOwGMK5kt5TdkMS2WIG2riRzkDerxFV6Ocnq1fQ2dVQG7UpKJ+8fsoDbtkCpD2kWVT94/ZQRVNdjlRzUZbXrSd5PKnArsUmtp2agU9uNRXdq41EWtjpXBsjpT9xMXSNnEjakDYogLXnWG2OdHuIziMFtkbUsLjgbA04RAK7zCs5/QyicWbhPyYpYg1sV0EqTkhkjju67VBWmQ0levLbEswUeenqrXYRr2h4muFsNeKFwpUFVIB8TBZk8hNDeAdoRjO8y2zbyAHVg0yY5Cue0vELV2w1rLccXNCVhMseINmuCNwOtNuwvBzZsl2cZ7mhAIKgKYGo5yDzpHlSrcdQ23D5tMeYpBrccwad5NYkT6RXQs+VdKmiDiNVteVdixT4KOlbFsUvcDpGgsUtaSnSpSgQUO6NpObS0qxHMemulWtAHp9dJJ2MkMbsNoAAN9dteXpFDruDyHxRBJgsSE0jWBq28RRpwzESVXTTQTodRmM0FxbBGJgs2zSc2h6M01GdIpFNkt4WYtL4iw6kQY9HKnNtANRsdfXQjgF0d0dZyx4eYB/o+yneLxwsWc7SYBgDcnWB5VaEk0rA4u6QnxniaWgVbcjpUMxvElkxt6fbQ7jfa3vmhgEjlMmhN64binKZHXpSKalK6O2GNwiOeJcZtpqWFCf77VviqT6jQrG2W1gSetIWsFeMReKdefsq0Zy9UTnBPfkkFnHh/klfTtTgmaZYDCvEM2YdSINP3QCm1PyK4pcEI7bYMghgPDGp6GogBFWrxeyHQg9Kj+B4GuTMVkkxHkD+VZzpE3itkTwdzWDz/oVLMPjfHlcyAgUcgANfVWcf4KoUXUAAUSeR8PLSnHZ3C2rt1FxBZCxUqdQGU7KNvjT8aY0NRySSjbBKOnaxfD4nxgW2KiSNSIOYQZJiN6M8QvIl9XGa4IVGWUgBRG6CN5giec70c4f8Htq4Je53Yl8qoSzQp5l9AB5DnvQocHCi6bQGItqsjvM9sqdgfD4ND1NcyniyPbnj5NGTW3gVS3b7sO1ruwM2V2gyWz5TMxGnTcQKugVR9y/wB0pL5jav2wCAJUEHYMG2B56VeArowRqwZZagN2oeFT94/ZQAYmjnaweBP3j9lRvLXTSfJzybsdriAaUXECmIWlM1K4ICkx7/aBXSsDzpga1FDtrwHUEa5IpkCetdhz1odsOocGtZ6Rk1uTR0mscLe8qVW+OtAMfxy1amWkjkP4naozxHtoWBS1b1PQkt/47UezYNdE6xnE4bu7S95d6TCoDszt8keW55CgmN7M3bz95cxUtyhSoXyXUwKgLdssRblEy29dQF1nmSTqT6aZXe2GKP8AnNW7LXDoOsspOxtv5b3H/wC4fy0T4Pgzhn7tM3cvJ1IORwJn0MPrA61XfZO5jsdchbzLaU+O4VBj9kTu0ez7ZjxftHZwkW7Y7y4u5MEgxuTEA+QrnyKSem2/oVi1VvYlVxVb4wVvSJ/4rsnTQa+n+NV5+nF8nRVH1/wpCx27xYZgy2Wg/MI03Gx6EUvbl6/uFST8liDEjZwUP7Wx9DbH7aXy1B8P2/nS7hxHPK3/AMWEUe4RxXD3yBYvd230VwRI5gA//E+qg1JcmpMOClFri5aKiToBuZgDzk8q1buAgEEEHmNR7ayYKHC1sn1VwrVq4dKaw0N8YIMA7D7YnWhuIBbnkAnLOoLD9o/woi6kD+j9VDcTJEM2b5qk82IG3WlbKR2FeDWTZZrjXUCmNpYPPIEnXb66P+DFWWSTB0Pzl5jedfTUbv7grcKtOWJzARtt5dNqN9nbgzXFAaIU+IyZEhtfYfXS4sj16Hwx8kdtS5Ky452VspfdVRiQYljJ9OkCpFhuzos4BnOjEyB5fFFTrH3baRnAJOg0BJNBu2+MVLAtnQsdB5Lv9orsjUTa3NpJf7K1ewp3pS1gFpniOJWc2UuARy511h3eJB9R6cqbVF8bj6GudgkVAECkri0lZxGbyPSlWPWkc0wuFAviLQKcYJD3ShQCdPKOpppxJh7K1w3HBRBB2+sGtaW7Fq3Q17X3haw7g7uco851OnoBox2Ot2MXw+0l3D3Lr22cB0YIVUkkDNvzGnlVc9ruLnE3wqzkSQB1b5Tfw9VWLhVtYWzbw7XWtvb0fKJDP8dnLzodYA8t65Oub0pR55/P3J0pT+iHeC7QpYIw2NtFgjFEvkQ+XNs3mNjG8dKKcX45aKNatohttb+TGrNqCAOcR51Gr2GW5aIDK4JDMCYubbFSfPlPLWhd7hV20HdbikIqvl0L5GZlIiTqI2865MUIPfh/2sZ43EI8It4iyFBINiSihgSDJzMCo1IkHTYkGKvsV58TGqWtsve+PRAgE5lkKZPxdcogdSZr0GK9TGt265ITfj0CO0p8KaT4j9lR+Z5UY7ZXmS2hXLuZmeSzy+2hEHejKSTJNHJHlWopYKa4KHpWWRAo4ArYroj00yvcVsoYNxZG4GtOnfADqxxFGcoAZE8hGm/OnoIqIWeJ20uFy4Op686cXu0yMCA5XzVRI9GaR9VNoYLQcx/ErVn47QSJCgSxjoP4nSojxPtDdvtktKQPmr9rP08tvTSJ/spLM5u3HaMxZySY2GkQPIaeVd2cRhVnLaZQdT43HrMNTKNeDPc5w/Z7NrebMfmLIUeU7n6qLWrIQQqqo6AAD6qRwNjBXedoEnYvrJ02LVJsP2Pw43sW/WAftrnyZ0nTMsDZRvaHiAvYh2XKAWyrECQDGY9STJnzFHOE9m7t9lBJtYdQM1w+EHqFncnrsPqq5sPwDDIQRasgjaEH3UM7Q4C5cfmbYjKFtkjYTt50F1Gp0tivb0ojOP40tgDB4RSqBJNwSJJOpU8518fWg/DbVrvkW6hKswBgMSJMTO06zrUkw3YS4vdsmcp8XI0hkSZ8IY6CeXnU4s9mLGQBkJMCdSJMa7GpqbW0f3H03uysreGUs6gL4SQDESFPT0U1xfDmF5SBo6T0+Iyq2p//AGJ7Ktmz2WwikFbIB9LH7TW8b2cwtyO8tzuF8bDcCQAGHzR7BQqSe3AIqnuVhb4URvbb05SfrpyOBhxAMNup2IYbGrNw3AMOghUYf9znr1bzp0mBtjYH2k/bSuGX2vz7FdUCMdmbt82lmL1siGtufEsjUKx3Gux9EiKMWeFqoi1IQfIO688oHToPZpT9baINiAWPPTM7Sd+ZJp2h02Pr3p4QfDYkpeUiO38VkgkHWuRjgQdI09VO+M4QuRlSPMmJJnSOunXnQPmR50dFbM1+R42JkTHL2U0x1zUa5uZ5D0U6RVgzSV7QgEeXIHWpSW40WR3EBVIIZpA1GkSfk+ROpot2e4zdXEolxx3Z8IWBJL7NI89JNL4iwjMAJy9DENsCZ8tPbQfB8PuWmL2mYlGbOTBBUPOUE89NzU9aj/EUSclTQf7YWrj37SoDqNI8jrWu2nBc2GzG6y3VEndlcxqMuwPmBUlXEh7PeLvkJE7gkbH1ioha4fieIBmuuLSKSq5QSzEb6EgD666pb7Le9x8c3SbdKJUONsMrZlB9NcDFuIBf+ulSzivB0suVuG4dflQPsA/o0lhsNbHxUA+321VKlyUlp+QTwPEXO9CtMa6/80be9r5fdSN0IryPjRQrH8Qy+FTvU5SpmhC0dcQu+KOp0/jWsGMyv1jSg7Yss4VdW1+4VI8Fh8iAc+dZbgkkmQXg3Di+LCxszFiRoApJOw16eurDxWAtLtmZsssNPDrodCZ0n8qD8Iwt0Xb7WlDIgLOCPDrJAY8xzgb0R4jbv5Qly6qnRjaS224MKzbQRPUAVLN/FJbnPFJLgJcIwNqRC95mOw1kclgA7+3elcfw5GuKsraZQxhgbci4Vg5YLkj4qrA02NM+H27ttGFuAsDvQl3JcZpldWGU66ZVifOaTe7YJKZnJGp7w93dk6NlOoMGDv8AJ35VDXpe2/wGUvBviuI/syGxaTLcLvbFydFL6EW1iELCZMswmJEVeorzvieHPdW6WYzZthrmcQc2eDDAwd80n0V6IXau7C7jZCdXsRztuf8ACX0t/wCux/Z6+qgyXwB6qIfCJiClq3B3Zh/41EP7a0EzMNlj6gdI6UmROwKiQ/2roCa2MQajdjiejEzAiZ5a8gKXHERE+RPIben0UmnwEF/CHxpraBVJgIWYTGbWFUnpVZt2pf6NR/3H7qk3actfQkyXfQ5YMAGRpPI6VEzwMnk/ur/PXbBaYpIi6btnT9prvJE+s074XxHEXiT4FtrqzEaeim1vgbHZLp9At/xepNh+GgWlQoQIBynefMjczTavbNS8EcxnELjtCuQnX4swJ5axptSeDwD3JLW2fcDMSo1nxS3Ib1LkwGXZQPVB9tdG1FDUvYa9HfZfBOHRUCCGzGBv0k+R1j0VcXDrQgFpY9TUH7JFVB0E9aJdqu1S4DCtfIzOTktJ85zJEx8kAEn0edebnlqyaYo6YXVsnBvW0Ekqo6mFHtNK4fH23HgdW81IYfVXlvG3L2PfvMVevXHOuVYKr5KmygdBQ/D3b+BuLfw11hBAzDw6/MddiPaPRVYalsmr+P8AsDj5aPXLXdq0b1RPsd2kGOwlq+NCwh1+a6yHHokSPIijLXjUJ9TIZY0Eu/priLCOwYlwR812UGORCkAj00z77zrk3vOpvqZPkbthN8XGVQdSSBPkpb7BWLj1mCwDcxy8wDziaC3vHHiKlWzKRG8QRBBBBDEH09daQtYJAAJYxtJ2kDMdOuUGs+qnW3Ju0vIXuXrdx9SZAWCrMpMk6eGJG3vUSS5yn+oqB8X4quBw7Ym7IYEKlsEeJ2EC0Dr4ZnXcKvlVe4jtPxS4e8GJCyZFq3CgeQlfFtzJ/hV8WST3FlBHoG4oYEHY1Cbiw7A8iR7NKT+DPti2NR7d+O/tgHMBGZSYkryYHQx1FEuPWgt2R8oZvXsfsn110t2SqhC1c0NdusjXmPSddJ9lNlGnP+utdeI6CCCf+NZmNKjJWOnQwunu7mS5LqBplJENyYncAAHSmuHv3We8FXwrlAliQFYyEyncseZ22p8UYl9DsD6denMaa+ikbts3b+ZUYDKZEaksAQp8lLTzG2mtQyY1pZaMqH/Zrii2i1llcK8t4idCBDxpGWQTp9dS7hmXJ4dp/hpVfY3AX3dmfKcqqsBdcoJYwBsIXruTT/hHG7i2jcde7BYW155n6EbiII9Vbp86r2CSUlXsGfCbglF4PrJUE9NIH11A7vHcgIAg/wBTRTt9xXEXL2VlIWNDyI9PPeodfwbnerwzHYumbihbGcWJMjcjWh/eMxBG8RP9c6WHDGnXfp5Ua4VwzUEjQcqznfBTtaFbFuBcM7sZj8Y86K3RFLqkCkn1q8InHkdCfD8WU74s8IqAi2DlLEty8JBb9o7RSVniZ72F8VxpGYvqXfYyGgQAQPTzpDEWLZM3Ax0KiDAk7ExqY6edCBZIZUJjWCx0VV3LM3XSufLhTk0yGrySGxaGYiSD81iwAB6qd/ZFKY3Gm6sPYQKpmYUEjVQ3hOm229CP7XMBZaG8Nwzn0GgCnlMnqOtdYfEMGYkrczETKzoTqNdm9FczwNVv9wLd7mr2LvWrF6yrHurmUNoDpmkQ+4Xf+jXo5dq85HEllvIYUFSyIN1yOOXo01GtejRtXoYr07kppXsV78MfEVsWsOW+VdZZ5DwE/wAI9dV5hePd6rFe7VZGaSV8RJjc767VZvwqYkpasEG2JuH46lh8XlDLVc/3o/z8N/tt+LUM2WcZUo2Wx44yjbZq1dZsyjuyRuM2onWmuO4iSrWTetqQIgE6FpjYHmaeDi9wbPhv9tvxa0/GLh/zML/tt+LU/wBTkf8AIv3G7EF/MAMdxS3aJDN1jTrQ3+805XE9ukUK49hL1tzLd4m4cKI9YjQig3e+S+wV2xVqznexMOH8ftWwVL/LYggaQWJ/jRO12lw5/wA2PVVed75L7K333kvuig4WFSLRGOtts001Fgm4WDCPSZ58tv8Aiq+tcSur8Vo9AEfZS68dxA2un2L91L22vQdSLl4BiIBFRf4VcSbmLwuHGyWw0ftXW+5BUMw3ajFJ8W+w9S/dS2F4s+Ixtq7fcu2ZAWMTC7DQVPtNT1/IykmqLP7NxhbzWLhVbbIQGAIbMLTLcLsYIYNcK5eWVTqGkxfiWEu4i1cxN20y5rhzDL8WxdbLbznkwZkyrqcqsTHhqV8J7QHEjENiEJt2HZQ13LcumCLZC3AiajOd5jMI1ihXaO7ist23fCvZW1Fm6rXcmoGRimcKLhzL8ZZ10kVGMWm/ZVsefAVfIt4q0fkXlPrZSjf/AMxVlPij8xj6vTXnjgHam5gnxHdOF7y5JlQx8DNrr+8aJ/rQxg2vH3R/Gky9POc3JAjNJF4LiSTAVt+m2k9a7l+h9lUX+tLHfTn3V+6uG+FHHfTn2L91L+il7D3UXmwuwYU8+VMsJxLMxR1a3cHIggEdVJ39FU/Y+EHid0E27l1gOYUcuUgb/fTS52+x6znuXB6UHrOq036RpbM3cRMvhQxfeYnBYeYQK95/L5M+pVf20Vs4XD4pMP3GUYc2bjPI8UgWwpMeKQCWEc9BVcdn+PvieJ4e5fZmMd2DKofivABjKNW3PWrAt38LftKETurb3WtB7ZKtmVd8wQZkbKQRABCgxJ1d43FJPx/sylfAj2HQ2OKqs/HW6rba5VLSYJEkKpMcyakXaXiFw4psgdgqBBlByyQTm6HVvqqJ4jhc4hsjqO6hRrnBLW0khlgEeqj2Fu3gAO8swNPif/aqNu00LS8jnhmKurIbPDAjxAmDEgwfOn+Fd5zMGMeXsj10lhy53e2fUfvp6wJAkqQPKs5fQFIUwtrvS1yCMi/FJ0PISIpLCY5sz3IYxkUquVYkOGOo3JApdS6q0aE6a6glmAiW8uhHopIXmyXGGVUJBgpmkgmRIMKdftpJ04tewqxDGY66jA5W8SkKrANz1JjUnUQY9s0JvXWItHOHynIMy+E3btyL9wIRDeJu7Dfszzp/iOJnuQbfdi61zIG10AVmuOJ0zAAAE8yKRt4m2cILaAdwBL5gyN8aQZbUwREjnFctPFFJLn/AdnISwl4rdU3Q14swiPEgGcq40aAZ5np6a3217PJbvBraBUYSABpPOo1a4rasERbDA6EQZzRGYQ0FQToJ51YnDMQuMwQIOZ7LFG0giI0I2nKRt0quOE2mmvg6sObRki29uCu3wEGY++l7GHy1IsTgNaE8RK2wSxAA9WlXxJnd1Ek+BleeKaYjH2bIBvXAo5KBmuN1KoNfWYFRvivG3uki0SifP5n90ch50CVlDQNWO51JPpNdkZKPizh/TSybt6U/Pv4JDxbtKbpy2rOS0Pnkd4x6sROnkDW7fEbV1Mt23/iSuRs0AQQNYiRE786BZa67nWdR6/4UMsnl52+C8f8A52OC2u/kn13in9ktm1eNp0zeE5hGYgHw3UM6jp0150NxuJzwygARr4iYJEgZwJOlRDHI1xQpJhZygnTXePOhVq+1pvL+tx/GoR6ZLeL3OHNjyYud4lj4GwtlrT23W5cuIwZGBIBIy6HnM6bRFehxXlrgOKtlgwDM2ZTJI0IIPxefSvUop8SkrUjlm0+CAfDBZzWcPpMXW/8ASqvGF/Z+urS+F3CG5ZsAO6RcYyhgnwHQ1WB4KT/nX/f/ACqOZrVuy2NPTwYtjy/r212LX9f0aS/uM/S3/wDcNZ/cQ+kv/wC4ajcfZSn6FwnlVfdpuEtYulgD3bklTyE6lfIj7KnB7Pj59/8A3TSVzswhEMbxB5G4SPZVMeSMHyJODkuCuLdwAEFQSdiZkddjHtpzwjhrYi4EWY+U3JV5n7qm/wChtj5j+8a7XsrZUaK4H77D+NVfUw8E1hkL/wBx4bT/AAE0rl+B4U72UHrI+w0kOy9nmr++331n6KWPo299vvqGpf1P8+5bS/S/PsbbgOEgjIgkROY6eepqA37TWLpUkSjaEbGDII8jU+/RSx9Gffb760ey2H+iPvv99UhmjHlt/nyJLG36X58BTh/G7OPwT2XvJh75Cgs05SFgKAFEiM1wnQyzTNa7U8Zt3Fs4dbi5Rl727qoYL4hb13UOWYEgHUbQZH2+zNgbWP8Azf8Ampx/dNrScOhjqCx9pJqTlG9vz+5SnW5D+0+Bsz3lh7e3iQMJn5wk6+YoHZZYhknoQYP5irNHCbP+nte4PupVOHWhtYs+4Puqq6ilVCPFbsi3Z/CYZQWvNYLNshZWCgen5VGUGC5DDf8AhRUWEG1q17g+6s7ofNQf9oqMsjk7HUEhtZxllRlS5bUdAQB7BSj4i24Km4pBBBEjY6HnSsDovsH3VokeQ9QpNx9it8Vg3w17QyA0o66yAZB02PUVZ/CO11m7YS22FPeqS4iVXvDBzwBO8mJA8R2put0fOinNu+PnfXVpTcqtE1BR8j3ApEljLsxZj+0xk0Xw8UJsXV+cPbRHD3F6j20VYHQYs7b0uSYEGmeHcf0RTkE9J9EHbypmhLQvh0ZjkGnPbTfeaRx165mdElmIAMgZQNAXgCIgySfrpS1i2XNlIBAGYjlAjc/bTMXrncOqknvAQHIKoFAzXDtqdtY5TRjH3wBv0CcLwtnz3lINtYAZjJYDMtx1SNNZ9ECk7zlFVUylnJMoxJAJAJYECBlG2pNJcRwrW7fd945y/FAORSrDPEjX5X20Dt8UEi4hGecmV4KSD4TmJEAgkGInnXNNZJSvwPHZbj7tC1u3cRcKHWGUFo1Jc5WCjUkez18pZ8Gts2cVjMKZiFYyuXWYmJmSG89qEcD4RiLtwMos98xBlwLgsoCfEqSRnYnwnXQct6srhHBbeHLMiS9wlrt1jNxiST8YyYk7aAcq7cMXGNE8krZynDUOfMJ0/ojzquO1PZgvrevhBPhsgZucDO0jXUeEfXVh8f4sbSN3a5n8upqvcPxbu/HicrYm48W7c5ygJgSROuvLbSi0lsj2OgxZJ/xy4229/wDi9sibdicWdRbEHYZgD7DtSGM7E4m2JZR5qpBb11YPFOMm0RaXx33gaamTykdJ+2i/DsIVXKWDXSJdt1HMjXfnQR6OSbilKaVPjn9/ov8AJRl+01onOMscoj7dTXKNImrm432ctX7Z+KG5OROvUfVVWcY4Jdw5bQ3Bybl+XrpkwwlGe8eFyvP59gcWpviMOrjUT/XWthjHi0PTesL02oSUYzjxyB71h7BDoTA2PSvZS7CvJdwggztGvSvWi7U92fP9b08cUk4+QV2i4AmMVFuPcUKxIyEA6iNcymgX6uLH0+J963+HWVlJLHGTto5FOS2Rv9XNj6fE+8n4dZ+rnD/T4n3k/DrKyl7MPQe5L2b/AFdYf6bEe8n4dZ+rrD/TYj3k/krKyt2YejdyXs0fg5w/02I95Pw6z9XNj6fE+8n4darKPZh6N3JezP1cWPp8T7yfh1o/BvY/1GJ963+HWVlbsw9G1y9mv1a2P9Rifet/h1r9Wlj/AFGJ963+FWVlbtQ9A1y9mv1ZYf8A1GK963+FXJ+DDD/6jFe9b/CrKyj24+ja37M/Vfh/9Rivet/hVv8AVhhvp8T7yfh1lZW7cfRtbNfquwv02J963+HWfquwv02J95Pw6ysraIm1Mz9V2F+lxPvJ/JWj8FuF+mxPvJ/JWVlbRE2pmh8FmF+mxPvJ+HXa/Bhhh/nYj3k/DrKyjpRtTFk+DnDj/Nv+1P5KcW+wdgf5l72p/JWVlGkC2ObfZCyPl3fan8lLjs1biMz/APj/AC1lZW0o1m/0bt6eK5AIOXwxI5nw6mnV3hKNOrAFSsCAIYgnl5CsrKVwi+QqTQIxnYu1cyf419cgEQbckgmGJa2TOsdNBpQQfBHhJk3sSdZ1a3+FWVlHRH0bUyZcH4Rbw1sJbB82bVmPUmN9ae3UkRJHmN6yspgX5AGO7JJdmb18TvBT+KGm1nsFhk1VrgeI7yVLgc4JSB6hWVlLpR1Lr+oS0qTo54f2Bw9lmdbl43DP+IxUsoO4XwQPTE0Vw/Z62iqoZ4G+q+I9WhfsrKytpQJ9bnn/AMpNm73AUY6vc9ErHo+LTbFdk7TjKXuAeWX2ar51lZR0oWPV5o8SIvd+BzCM5Y4jFamYzWsonoO6rP1N4P6fFe9b/CrKyhpQf1ef+pmH4G8H9Pivet/hVY4FarKKVEsmaeT/AJuz/9k="/>
          <p:cNvSpPr/>
          <p:nvPr/>
        </p:nvSpPr>
        <p:spPr>
          <a:xfrm>
            <a:off x="207433" y="-144463"/>
            <a:ext cx="406400" cy="304800"/>
          </a:xfrm>
          <a:prstGeom prst="rect">
            <a:avLst/>
          </a:prstGeom>
          <a:noFill/>
          <a:ln>
            <a:noFill/>
          </a:ln>
        </p:spPr>
        <p:txBody>
          <a:bodyPr spcFirstLastPara="1" wrap="square" lIns="121900" tIns="60933" rIns="121900" bIns="60933" anchor="t" anchorCtr="0">
            <a:noAutofit/>
          </a:bodyPr>
          <a:lstStyle/>
          <a:p>
            <a:pPr defTabSz="1219170"/>
            <a:endParaRPr sz="3200" dirty="0">
              <a:solidFill>
                <a:srgbClr val="003490"/>
              </a:solidFill>
              <a:latin typeface="Tahoma"/>
              <a:ea typeface="Tahoma"/>
              <a:cs typeface="Tahoma"/>
              <a:sym typeface="Tahoma"/>
            </a:endParaRPr>
          </a:p>
        </p:txBody>
      </p:sp>
      <p:sp>
        <p:nvSpPr>
          <p:cNvPr id="90" name="Google Shape;90;p14" descr="data:image/jpeg;base64,/9j/4AAQSkZJRgABAQAAAQABAAD/2wCEAAkGBxQSEhQUExMVFhQXFRgYFxcYGBwXFxwYFBUWFhQVHRUYHCggHBwlHBQXITEhJSksLi4uFx8zODMsNygtLisBCgoKDg0OGhAQGywkICQ0LCwsLCwsLCwvLCwsLCwsLCwsLC8sLCwsLywsLCwsLCwsLCwsLCwsLCwsLCwsLCwsLP/AABEIAJgBTAMBIgACEQEDEQH/xAAcAAABBAMBAAAAAAAAAAAAAAAFAwQGBwABAgj/xABIEAACAQIEAwQECgcHBAIDAAABAhEAAwQSITEFQVEGEyJhcYGRkgcyQlJTobHR0+EWF2JywdLwFBUjQ1ST8WOCorLC4iRzs//EABoBAAMBAQEBAAAAAAAAAAAAAAECAwAEBQb/xAAvEQACAgEDBAEDAgYDAQAAAAAAAQIRAxIhMQQTQVFxYYHwFJEiQlKhseEywdEF/9oADAMBAAIRAxEAPwC4OMcYt4YK1zNDGBlE7CetC/03w3S57v502+EUf4dr98/+tQPLXRjxxlG2c+TJKMqRYv6b4b/qe7+dZ+m2G6XPd/Oq7y1uKbsxE70ixP02w3S57v51n6a4b/qe7+dV5lrMtbtRN3pFifpphulz3fzrP00w/S57v51XsVkVu1E3ekWH+meH/wCp7v51n6ZYf/qe7+dV7FdhaHaiHvSLBXtfhz8/3fzpQdqbH7fu/nVeRS9snkaV4kMsrJ9+k1n9v3fzrQ7T2ej+7+dQ6zc5GlgfXSaUPrZLl7R2SY8fu/nXb8etDk/u/nUXRQfI05sBlPlSMdNh5e0No/O9n50unF7Z6+yo/wD2dd677gbg0rkgqw//AHmn7Xsrk8Wt/teygi4gDQkUqVB2pdTXIQsvFrZ+d7KUHEU8/ZQRUilra0dRgs2PUdfZTVuPWgYh59H503ahmNtgMGECImPtqcsjToNBteOWyQMrydpWJ9ppBu1FgCfHz0CyRHPQ7UKxOMIBBYFSCFMDQxMkR06eVBsRilRTonjIUEfGBOhkcp119FcUuqy3tRRKJKMT2xw9sAt3muwCyftpC127wrLm/wAQLmy6qJnplzT9VQDHXku3CqMWaCcujwFAgkDUajaI0p12itKy4f8AwbltciKxCjVgYBY8pncxvQh1s21F+Ro44snd3tlh1cpF0kKHJCZgA2gkg6fmK1hu2mHuXO7VbpeJjLuOZGusTrUa4P2bzXycoFlp1W4SwyxKlTurdTqI32mT2OFWLd0NbsIGHylHL+J8zXRDLOS1Jr9hpY4xk0wqvEFMQrGROw++tLxNC7WxOZQCdNNRoAeZ9FMLV4m8EFqIlgWOXbfY+Let22RWZnZQwJLqGPhB2OXoB8qIjWqap+BXGISv4vIASrEHoBpPMyab2+MIQTluab+HXciYGsaGkMRxO0jFGvKDpJMCJ+KOmsc6YYnF20QvnBBgMyxyMAyu418qZzdiqCaH+H7S4d/lQJYeIZdVid/TWWO0uHfPDGEXMzGAAMubWT0+uq/49g3cG5auIyiZCoyDLAzQh5wQdD50KucKRreHIQC411lBNw+JFXvGB1iA2Xfr6alHLLe2NLGvBZ9ztZYW2LpFzIVzfF1A31WZG+1dJ2pskKYcAxuB4ZEgMJ0moE3CmKkXcQVvt4goE22AWZLR4VA0kbRTrh+HsIkJbbumXxl75V2VDPeW0t7KWI+MQIj16GWclaaA4RXKZObHaKy91rSliyKC2mgmABPWTFNcP2vsOudFulMxXNk0MEiRrqDB1qu8bfxFy3fvW2FpEVe7UZiDLBETNIJfXNJnflQZlvW0VDkUaiAWUnLoDlBmPzoyyT07NX8AUU3wXGvaewRm8QXXWOm+gM0ZBqkLfe2chxCsEaQIHUatlZYXWDoQQDMHSruFVxychZpIjHb4f4dv98/+tQYpU+7bJKW/3j9lQm5biu3G9jkyrcbG3WZKcpSkDpT6iWkZhK3kp2bQrkpW1G0jfLWZaWKVmSjYKEYrYFK5K1lrWajkVsGuglby1rMYGrtXPWuMtdAUrCmxyt8ineGxxocF86XtuBypJRTKKTDKYwcx7KcFtNDQQYquxiTyNSeMqpji7h5M06wlyNKad8SK7TE9azVqgpoLI00qlMcPcB2p9bqTVD2dXDzpneSZk6GnrCml1TGxO9SmMgG9w/FJmOXOBpPqHKsQIDcSdGGg0aeZPSQNdKUxgLHRSSCJj1+HTrSN7CYYF3Y3AsTqPAjZfinSWM9CP41zZcOvZbDql4BXGMJazTh2JmdVOQjTXb0Vx/d1641lWvOwJBCsofcg6kEGNCefqpjdulWByMpbZtWQjkQ2s+sVPOzPDlYWnQ/EOZy2rFipEaHeCdx/CkwdPHVvuUbpXVEhFoWV0AC8+X9a0hxS4LRD7aGY3gD4w8wBtTnFWy7Ks+EGT5xy+v8AqKi/wh3yqpBAIzHXzQjlrOvLrXZPZbfQWG7X3CrcZWELsJGjCCCejqTtEGR09FRPtjxlbqHJKYhZyuBGYKSGUzsRG2u9C+K8dt3FIQ695C8iMiwW6ahgPWaA8W4iXzAc2zehtJIHn4h6/KmSkxqigA/Gm2YlTtvp6I5c9KR/vO4AYOnkxA9lI8TSWLZfC246HnTEqBsSB7R6DVqRFthnhPHjbfLcnuWYd4AJMfOAkaieutTK7xjC31RVZstpT3eeJ8RkmNDM8500qrbmhn/j8qyziSCBMa+qecemhLEnugKbXJcPEOIv/Z7VvMctwtOoEWLWmQmCYZ216hKA37l3FMFtalSBucio2usbCRME6CgPB+LhoS4zeEQhkwoJkwOXM6UU4TnusQua3agrccEywJkLHMx8keZ2BNccl25UkPqvkkHG7NwYbC2jka9fuqyqrHKLafLO27FfUo6U3w7rYfQKbhQ5iDCKRoTbuEmbm/igjkOZoWuJK379q2y3basqIWCuSiGCq5wfCCSYGnOn2MxCArmXb4oUWgDEE62wBv1FTzzp6UjQ9nWJx+INgLcu6MQArMJPMtAkxAAMkVdwqjG4gEZpBKnW3c2JJiQy8iDppHpgibzFP0cVFySVcDZndMA9r1JS3Hzj9lRs2hGo1qS9rWhbf7x+ygtnWvQukcrW4ONtfV1pS3gVOtOWw4rFOWjq9C6fY0u4SNqQayaKBp510cPNHXXJnAEZRXPd0/u4WNdBSAt06kTcRAp5VyUp6iTS64IdaGqjabB9qzNdNhaKrhgK6azype4N2wIbVZ3VFzZjYa+dJNbf/imUwOAM7uthaIDCHmK5fDRR1IGhjICu1FLdwa7CRWs1CQYilEudazJWd3QCP8NcHWiVpqBJbp5h2Iqco2PGQZzUldE6dftFbtGaVRdZmueSLxYKvIQCQdZ8IgbjmZ30oHiLzqMuYmWnLpB6+3yqUXJMtoSR6Y266TQvEcNVo8SyDrO0nWCyzXJknvT4OiKVWxDgXCO/UuViDqM2ZTMzKRE9P3vKp1YsKghQAN9POhfZu0O5jKFhySF+LMyIPMbUXDCurDBRRHJK3RyYUFifSfIVWnwgYksQ8eErA6jWV084NTrjysbcDYkT6JE1EuP4cXVcRyUD1D+h66llk3Kl4Orp8arUU3exJS5I9XTWiS49bgnZuYNccb4Q6t8U+oSKY2uD3jshHnMVeMm0LKFMfOAw0oHj8ObZkfFPLlUnwfBWGrtJpxiuFhlI3o2xXFMr+9pqKTTX7adcYsG0+Wh1u/rtVYs5pregngbhVwfR9tWrwDF3LX/5FwP3Ntbndzohd/i2ySACS2XxTyjaqnwz7E8vv0qa4rj7YgWLLeGzb5a5Cw+UR139tc3UR1SW23n7bhXBq5wy+bK3Y+KZ8I55iztI9PKu7lonn4S3NQsT5yfrp3h7pFxTbBgtkhoIyvo07daVwWPTKLIWHtsVLiZYjZvWNYPSuTU3HUyyjvQ4wVv+zf4bsSX1KqZEEQIZdZHlV3CqOwGMK5kt5TdkMS2WIG2riRzkDerxFV6Ocnq1fQ2dVQG7UpKJ+8fsoDbtkCpD2kWVT94/ZQRVNdjlRzUZbXrSd5PKnArsUmtp2agU9uNRXdq41EWtjpXBsjpT9xMXSNnEjakDYogLXnWG2OdHuIziMFtkbUsLjgbA04RAK7zCs5/QyicWbhPyYpYg1sV0EqTkhkjju67VBWmQ0levLbEswUeenqrXYRr2h4muFsNeKFwpUFVIB8TBZk8hNDeAdoRjO8y2zbyAHVg0yY5Cue0vELV2w1rLccXNCVhMseINmuCNwOtNuwvBzZsl2cZ7mhAIKgKYGo5yDzpHlSrcdQ23D5tMeYpBrccwad5NYkT6RXQs+VdKmiDiNVteVdixT4KOlbFsUvcDpGgsUtaSnSpSgQUO6NpObS0qxHMemulWtAHp9dJJ2MkMbsNoAAN9dteXpFDruDyHxRBJgsSE0jWBq28RRpwzESVXTTQTodRmM0FxbBGJgs2zSc2h6M01GdIpFNkt4WYtL4iw6kQY9HKnNtANRsdfXQjgF0d0dZyx4eYB/o+yneLxwsWc7SYBgDcnWB5VaEk0rA4u6QnxniaWgVbcjpUMxvElkxt6fbQ7jfa3vmhgEjlMmhN64binKZHXpSKalK6O2GNwiOeJcZtpqWFCf77VviqT6jQrG2W1gSetIWsFeMReKdefsq0Zy9UTnBPfkkFnHh/klfTtTgmaZYDCvEM2YdSINP3QCm1PyK4pcEI7bYMghgPDGp6GogBFWrxeyHQg9Kj+B4GuTMVkkxHkD+VZzpE3itkTwdzWDz/oVLMPjfHlcyAgUcgANfVWcf4KoUXUAAUSeR8PLSnHZ3C2rt1FxBZCxUqdQGU7KNvjT8aY0NRySSjbBKOnaxfD4nxgW2KiSNSIOYQZJiN6M8QvIl9XGa4IVGWUgBRG6CN5giec70c4f8Htq4Je53Yl8qoSzQp5l9AB5DnvQocHCi6bQGItqsjvM9sqdgfD4ND1NcyniyPbnj5NGTW3gVS3b7sO1ruwM2V2gyWz5TMxGnTcQKugVR9y/wB0pL5jav2wCAJUEHYMG2B56VeArowRqwZZagN2oeFT94/ZQAYmjnaweBP3j9lRvLXTSfJzybsdriAaUXECmIWlM1K4ICkx7/aBXSsDzpga1FDtrwHUEa5IpkCetdhz1odsOocGtZ6Rk1uTR0mscLe8qVW+OtAMfxy1amWkjkP4naozxHtoWBS1b1PQkt/47UezYNdE6xnE4bu7S95d6TCoDszt8keW55CgmN7M3bz95cxUtyhSoXyXUwKgLdssRblEy29dQF1nmSTqT6aZXe2GKP8AnNW7LXDoOsspOxtv5b3H/wC4fy0T4Pgzhn7tM3cvJ1IORwJn0MPrA61XfZO5jsdchbzLaU+O4VBj9kTu0ez7ZjxftHZwkW7Y7y4u5MEgxuTEA+QrnyKSem2/oVi1VvYlVxVb4wVvSJ/4rsnTQa+n+NV5+nF8nRVH1/wpCx27xYZgy2Wg/MI03Gx6EUvbl6/uFST8liDEjZwUP7Wx9DbH7aXy1B8P2/nS7hxHPK3/AMWEUe4RxXD3yBYvd230VwRI5gA//E+qg1JcmpMOClFri5aKiToBuZgDzk8q1buAgEEEHmNR7ayYKHC1sn1VwrVq4dKaw0N8YIMA7D7YnWhuIBbnkAnLOoLD9o/woi6kD+j9VDcTJEM2b5qk82IG3WlbKR2FeDWTZZrjXUCmNpYPPIEnXb66P+DFWWSTB0Pzl5jedfTUbv7grcKtOWJzARtt5dNqN9nbgzXFAaIU+IyZEhtfYfXS4sj16Hwx8kdtS5Ky452VspfdVRiQYljJ9OkCpFhuzos4BnOjEyB5fFFTrH3baRnAJOg0BJNBu2+MVLAtnQsdB5Lv9orsjUTa3NpJf7K1ewp3pS1gFpniOJWc2UuARy511h3eJB9R6cqbVF8bj6GudgkVAECkri0lZxGbyPSlWPWkc0wuFAviLQKcYJD3ShQCdPKOpppxJh7K1w3HBRBB2+sGtaW7Fq3Q17X3haw7g7uco851OnoBox2Ot2MXw+0l3D3Lr22cB0YIVUkkDNvzGnlVc9ruLnE3wqzkSQB1b5Tfw9VWLhVtYWzbw7XWtvb0fKJDP8dnLzodYA8t65Oub0pR55/P3J0pT+iHeC7QpYIw2NtFgjFEvkQ+XNs3mNjG8dKKcX45aKNatohttb+TGrNqCAOcR51Gr2GW5aIDK4JDMCYubbFSfPlPLWhd7hV20HdbikIqvl0L5GZlIiTqI2865MUIPfh/2sZ43EI8It4iyFBINiSihgSDJzMCo1IkHTYkGKvsV58TGqWtsve+PRAgE5lkKZPxdcogdSZr0GK9TGt265ITfj0CO0p8KaT4j9lR+Z5UY7ZXmS2hXLuZmeSzy+2hEHejKSTJNHJHlWopYKa4KHpWWRAo4ArYroj00yvcVsoYNxZG4GtOnfADqxxFGcoAZE8hGm/OnoIqIWeJ20uFy4Op686cXu0yMCA5XzVRI9GaR9VNoYLQcx/ErVn47QSJCgSxjoP4nSojxPtDdvtktKQPmr9rP08tvTSJ/spLM5u3HaMxZySY2GkQPIaeVd2cRhVnLaZQdT43HrMNTKNeDPc5w/Z7NrebMfmLIUeU7n6qLWrIQQqqo6AAD6qRwNjBXedoEnYvrJ02LVJsP2Pw43sW/WAftrnyZ0nTMsDZRvaHiAvYh2XKAWyrECQDGY9STJnzFHOE9m7t9lBJtYdQM1w+EHqFncnrsPqq5sPwDDIQRasgjaEH3UM7Q4C5cfmbYjKFtkjYTt50F1Gp0tivb0ojOP40tgDB4RSqBJNwSJJOpU8518fWg/DbVrvkW6hKswBgMSJMTO06zrUkw3YS4vdsmcp8XI0hkSZ8IY6CeXnU4s9mLGQBkJMCdSJMa7GpqbW0f3H03uysreGUs6gL4SQDESFPT0U1xfDmF5SBo6T0+Iyq2p//AGJ7Ktmz2WwikFbIB9LH7TW8b2cwtyO8tzuF8bDcCQAGHzR7BQqSe3AIqnuVhb4URvbb05SfrpyOBhxAMNup2IYbGrNw3AMOghUYf9znr1bzp0mBtjYH2k/bSuGX2vz7FdUCMdmbt82lmL1siGtufEsjUKx3Gux9EiKMWeFqoi1IQfIO688oHToPZpT9baINiAWPPTM7Sd+ZJp2h02Pr3p4QfDYkpeUiO38VkgkHWuRjgQdI09VO+M4QuRlSPMmJJnSOunXnQPmR50dFbM1+R42JkTHL2U0x1zUa5uZ5D0U6RVgzSV7QgEeXIHWpSW40WR3EBVIIZpA1GkSfk+ROpot2e4zdXEolxx3Z8IWBJL7NI89JNL4iwjMAJy9DENsCZ8tPbQfB8PuWmL2mYlGbOTBBUPOUE89NzU9aj/EUSclTQf7YWrj37SoDqNI8jrWu2nBc2GzG6y3VEndlcxqMuwPmBUlXEh7PeLvkJE7gkbH1ioha4fieIBmuuLSKSq5QSzEb6EgD666pb7Le9x8c3SbdKJUONsMrZlB9NcDFuIBf+ulSzivB0suVuG4dflQPsA/o0lhsNbHxUA+321VKlyUlp+QTwPEXO9CtMa6/80be9r5fdSN0IryPjRQrH8Qy+FTvU5SpmhC0dcQu+KOp0/jWsGMyv1jSg7Yss4VdW1+4VI8Fh8iAc+dZbgkkmQXg3Di+LCxszFiRoApJOw16eurDxWAtLtmZsssNPDrodCZ0n8qD8Iwt0Xb7WlDIgLOCPDrJAY8xzgb0R4jbv5Qly6qnRjaS224MKzbQRPUAVLN/FJbnPFJLgJcIwNqRC95mOw1kclgA7+3elcfw5GuKsraZQxhgbci4Vg5YLkj4qrA02NM+H27ttGFuAsDvQl3JcZpldWGU66ZVifOaTe7YJKZnJGp7w93dk6NlOoMGDv8AJ35VDXpe2/wGUvBviuI/syGxaTLcLvbFydFL6EW1iELCZMswmJEVeorzvieHPdW6WYzZthrmcQc2eDDAwd80n0V6IXau7C7jZCdXsRztuf8ACX0t/wCux/Z6+qgyXwB6qIfCJiClq3B3Zh/41EP7a0EzMNlj6gdI6UmROwKiQ/2roCa2MQajdjiejEzAiZ5a8gKXHERE+RPIben0UmnwEF/CHxpraBVJgIWYTGbWFUnpVZt2pf6NR/3H7qk3actfQkyXfQ5YMAGRpPI6VEzwMnk/ur/PXbBaYpIi6btnT9prvJE+s074XxHEXiT4FtrqzEaeim1vgbHZLp9At/xepNh+GgWlQoQIBynefMjczTavbNS8EcxnELjtCuQnX4swJ5axptSeDwD3JLW2fcDMSo1nxS3Ib1LkwGXZQPVB9tdG1FDUvYa9HfZfBOHRUCCGzGBv0k+R1j0VcXDrQgFpY9TUH7JFVB0E9aJdqu1S4DCtfIzOTktJ85zJEx8kAEn0edebnlqyaYo6YXVsnBvW0Ekqo6mFHtNK4fH23HgdW81IYfVXlvG3L2PfvMVevXHOuVYKr5KmygdBQ/D3b+BuLfw11hBAzDw6/MddiPaPRVYalsmr+P8AsDj5aPXLXdq0b1RPsd2kGOwlq+NCwh1+a6yHHokSPIijLXjUJ9TIZY0Eu/priLCOwYlwR812UGORCkAj00z77zrk3vOpvqZPkbthN8XGVQdSSBPkpb7BWLj1mCwDcxy8wDziaC3vHHiKlWzKRG8QRBBBBDEH09daQtYJAAJYxtJ2kDMdOuUGs+qnW3Ju0vIXuXrdx9SZAWCrMpMk6eGJG3vUSS5yn+oqB8X4quBw7Ym7IYEKlsEeJ2EC0Dr4ZnXcKvlVe4jtPxS4e8GJCyZFq3CgeQlfFtzJ/hV8WST3FlBHoG4oYEHY1Cbiw7A8iR7NKT+DPti2NR7d+O/tgHMBGZSYkryYHQx1FEuPWgt2R8oZvXsfsn110t2SqhC1c0NdusjXmPSddJ9lNlGnP+utdeI6CCCf+NZmNKjJWOnQwunu7mS5LqBplJENyYncAAHSmuHv3We8FXwrlAliQFYyEyncseZ22p8UYl9DsD6denMaa+ikbts3b+ZUYDKZEaksAQp8lLTzG2mtQyY1pZaMqH/Zrii2i1llcK8t4idCBDxpGWQTp9dS7hmXJ4dp/hpVfY3AX3dmfKcqqsBdcoJYwBsIXruTT/hHG7i2jcde7BYW155n6EbiII9Vbp86r2CSUlXsGfCbglF4PrJUE9NIH11A7vHcgIAg/wBTRTt9xXEXL2VlIWNDyI9PPeodfwbnerwzHYumbihbGcWJMjcjWh/eMxBG8RP9c6WHDGnXfp5Ua4VwzUEjQcqznfBTtaFbFuBcM7sZj8Y86K3RFLqkCkn1q8InHkdCfD8WU74s8IqAi2DlLEty8JBb9o7RSVniZ72F8VxpGYvqXfYyGgQAQPTzpDEWLZM3Ax0KiDAk7ExqY6edCBZIZUJjWCx0VV3LM3XSufLhTk0yGrySGxaGYiSD81iwAB6qd/ZFKY3Gm6sPYQKpmYUEjVQ3hOm229CP7XMBZaG8Nwzn0GgCnlMnqOtdYfEMGYkrczETKzoTqNdm9FczwNVv9wLd7mr2LvWrF6yrHurmUNoDpmkQ+4Xf+jXo5dq85HEllvIYUFSyIN1yOOXo01GtejRtXoYr07kppXsV78MfEVsWsOW+VdZZ5DwE/wAI9dV5hePd6rFe7VZGaSV8RJjc767VZvwqYkpasEG2JuH46lh8XlDLVc/3o/z8N/tt+LUM2WcZUo2Wx44yjbZq1dZsyjuyRuM2onWmuO4iSrWTetqQIgE6FpjYHmaeDi9wbPhv9tvxa0/GLh/zML/tt+LU/wBTkf8AIv3G7EF/MAMdxS3aJDN1jTrQ3+805XE9ukUK49hL1tzLd4m4cKI9YjQig3e+S+wV2xVqznexMOH8ftWwVL/LYggaQWJ/jRO12lw5/wA2PVVed75L7K333kvuig4WFSLRGOtts001Fgm4WDCPSZ58tv8Aiq+tcSur8Vo9AEfZS68dxA2un2L91L22vQdSLl4BiIBFRf4VcSbmLwuHGyWw0ftXW+5BUMw3ajFJ8W+w9S/dS2F4s+Ixtq7fcu2ZAWMTC7DQVPtNT1/IykmqLP7NxhbzWLhVbbIQGAIbMLTLcLsYIYNcK5eWVTqGkxfiWEu4i1cxN20y5rhzDL8WxdbLbznkwZkyrqcqsTHhqV8J7QHEjENiEJt2HZQ13LcumCLZC3AiajOd5jMI1ihXaO7ist23fCvZW1Fm6rXcmoGRimcKLhzL8ZZ10kVGMWm/ZVsefAVfIt4q0fkXlPrZSjf/AMxVlPij8xj6vTXnjgHam5gnxHdOF7y5JlQx8DNrr+8aJ/rQxg2vH3R/Gky9POc3JAjNJF4LiSTAVt+m2k9a7l+h9lUX+tLHfTn3V+6uG+FHHfTn2L91L+il7D3UXmwuwYU8+VMsJxLMxR1a3cHIggEdVJ39FU/Y+EHid0E27l1gOYUcuUgb/fTS52+x6znuXB6UHrOq036RpbM3cRMvhQxfeYnBYeYQK95/L5M+pVf20Vs4XD4pMP3GUYc2bjPI8UgWwpMeKQCWEc9BVcdn+PvieJ4e5fZmMd2DKofivABjKNW3PWrAt38LftKETurb3WtB7ZKtmVd8wQZkbKQRABCgxJ1d43FJPx/sylfAj2HQ2OKqs/HW6rba5VLSYJEkKpMcyakXaXiFw4psgdgqBBlByyQTm6HVvqqJ4jhc4hsjqO6hRrnBLW0khlgEeqj2Fu3gAO8swNPif/aqNu00LS8jnhmKurIbPDAjxAmDEgwfOn+Fd5zMGMeXsj10lhy53e2fUfvp6wJAkqQPKs5fQFIUwtrvS1yCMi/FJ0PISIpLCY5sz3IYxkUquVYkOGOo3JApdS6q0aE6a6glmAiW8uhHopIXmyXGGVUJBgpmkgmRIMKdftpJ04tewqxDGY66jA5W8SkKrANz1JjUnUQY9s0JvXWItHOHynIMy+E3btyL9wIRDeJu7Dfszzp/iOJnuQbfdi61zIG10AVmuOJ0zAAAE8yKRt4m2cILaAdwBL5gyN8aQZbUwREjnFctPFFJLn/AdnISwl4rdU3Q14swiPEgGcq40aAZ5np6a3217PJbvBraBUYSABpPOo1a4rasERbDA6EQZzRGYQ0FQToJ51YnDMQuMwQIOZ7LFG0giI0I2nKRt0quOE2mmvg6sObRki29uCu3wEGY++l7GHy1IsTgNaE8RK2wSxAA9WlXxJnd1Ek+BleeKaYjH2bIBvXAo5KBmuN1KoNfWYFRvivG3uki0SifP5n90ch50CVlDQNWO51JPpNdkZKPizh/TSybt6U/Pv4JDxbtKbpy2rOS0Pnkd4x6sROnkDW7fEbV1Mt23/iSuRs0AQQNYiRE786BZa67nWdR6/4UMsnl52+C8f8A52OC2u/kn13in9ktm1eNp0zeE5hGYgHw3UM6jp0150NxuJzwygARr4iYJEgZwJOlRDHI1xQpJhZygnTXePOhVq+1pvL+tx/GoR6ZLeL3OHNjyYud4lj4GwtlrT23W5cuIwZGBIBIy6HnM6bRFehxXlrgOKtlgwDM2ZTJI0IIPxefSvUop8SkrUjlm0+CAfDBZzWcPpMXW/8ASqvGF/Z+urS+F3CG5ZsAO6RcYyhgnwHQ1WB4KT/nX/f/ACqOZrVuy2NPTwYtjy/r212LX9f0aS/uM/S3/wDcNZ/cQ+kv/wC4ajcfZSn6FwnlVfdpuEtYulgD3bklTyE6lfIj7KnB7Pj59/8A3TSVzswhEMbxB5G4SPZVMeSMHyJODkuCuLdwAEFQSdiZkddjHtpzwjhrYi4EWY+U3JV5n7qm/wChtj5j+8a7XsrZUaK4H77D+NVfUw8E1hkL/wBx4bT/AAE0rl+B4U72UHrI+w0kOy9nmr++331n6KWPo299vvqGpf1P8+5bS/S/PsbbgOEgjIgkROY6eepqA37TWLpUkSjaEbGDII8jU+/RSx9Gffb760ey2H+iPvv99UhmjHlt/nyJLG36X58BTh/G7OPwT2XvJh75Cgs05SFgKAFEiM1wnQyzTNa7U8Zt3Fs4dbi5Rl727qoYL4hb13UOWYEgHUbQZH2+zNgbWP8Azf8Ampx/dNrScOhjqCx9pJqTlG9vz+5SnW5D+0+Bsz3lh7e3iQMJn5wk6+YoHZZYhknoQYP5irNHCbP+nte4PupVOHWhtYs+4Puqq6ilVCPFbsi3Z/CYZQWvNYLNshZWCgen5VGUGC5DDf8AhRUWEG1q17g+6s7ofNQf9oqMsjk7HUEhtZxllRlS5bUdAQB7BSj4i24Km4pBBBEjY6HnSsDovsH3VokeQ9QpNx9it8Vg3w17QyA0o66yAZB02PUVZ/CO11m7YS22FPeqS4iVXvDBzwBO8mJA8R2put0fOinNu+PnfXVpTcqtE1BR8j3ApEljLsxZj+0xk0Xw8UJsXV+cPbRHD3F6j20VYHQYs7b0uSYEGmeHcf0RTkE9J9EHbypmhLQvh0ZjkGnPbTfeaRx165mdElmIAMgZQNAXgCIgySfrpS1i2XNlIBAGYjlAjc/bTMXrncOqknvAQHIKoFAzXDtqdtY5TRjH3wBv0CcLwtnz3lINtYAZjJYDMtx1SNNZ9ECk7zlFVUylnJMoxJAJAJYECBlG2pNJcRwrW7fd945y/FAORSrDPEjX5X20Dt8UEi4hGecmV4KSD4TmJEAgkGInnXNNZJSvwPHZbj7tC1u3cRcKHWGUFo1Jc5WCjUkez18pZ8Gts2cVjMKZiFYyuXWYmJmSG89qEcD4RiLtwMos98xBlwLgsoCfEqSRnYnwnXQct6srhHBbeHLMiS9wlrt1jNxiST8YyYk7aAcq7cMXGNE8krZynDUOfMJ0/ojzquO1PZgvrevhBPhsgZucDO0jXUeEfXVh8f4sbSN3a5n8upqvcPxbu/HicrYm48W7c5ygJgSROuvLbSi0lsj2OgxZJ/xy4229/wDi9sibdicWdRbEHYZgD7DtSGM7E4m2JZR5qpBb11YPFOMm0RaXx33gaamTykdJ+2i/DsIVXKWDXSJdt1HMjXfnQR6OSbilKaVPjn9/ov8AJRl+01onOMscoj7dTXKNImrm432ctX7Z+KG5OROvUfVVWcY4Jdw5bQ3Bybl+XrpkwwlGe8eFyvP59gcWpviMOrjUT/XWthjHi0PTesL02oSUYzjxyB71h7BDoTA2PSvZS7CvJdwggztGvSvWi7U92fP9b08cUk4+QV2i4AmMVFuPcUKxIyEA6iNcymgX6uLH0+J963+HWVlJLHGTto5FOS2Rv9XNj6fE+8n4dZ+rnD/T4n3k/DrKyl7MPQe5L2b/AFdYf6bEe8n4dZ+rrD/TYj3k/krKyt2YejdyXs0fg5w/02I95Pw6z9XNj6fE+8n4darKPZh6N3JezP1cWPp8T7yfh1o/BvY/1GJ963+HWVlbsw9G1y9mv1a2P9Rifet/h1r9Wlj/AFGJ963+FWVlbtQ9A1y9mv1ZYf8A1GK963+FXJ+DDD/6jFe9b/CrKyj24+ja37M/Vfh/9Rivet/hVv8AVhhvp8T7yfh1lZW7cfRtbNfquwv02J963+HWfquwv02J95Pw6ysraIm1Mz9V2F+lxPvJ/JWj8FuF+mxPvJ/JWVlbRE2pmh8FmF+mxPvJ+HXa/Bhhh/nYj3k/DrKyjpRtTFk+DnDj/Nv+1P5KcW+wdgf5l72p/JWVlGkC2ObfZCyPl3fan8lLjs1biMz/APj/AC1lZW0o1m/0bt6eK5AIOXwxI5nw6mnV3hKNOrAFSsCAIYgnl5CsrKVwi+QqTQIxnYu1cyf419cgEQbckgmGJa2TOsdNBpQQfBHhJk3sSdZ1a3+FWVlHRH0bUyZcH4Rbw1sJbB82bVmPUmN9ae3UkRJHmN6yspgX5AGO7JJdmb18TvBT+KGm1nsFhk1VrgeI7yVLgc4JSB6hWVlLpR1Lr+oS0qTo54f2Bw9lmdbl43DP+IxUsoO4XwQPTE0Vw/Z62iqoZ4G+q+I9WhfsrKytpQJ9bnn/AMpNm73AUY6vc9ErHo+LTbFdk7TjKXuAeWX2ar51lZR0oWPV5o8SIvd+BzCM5Y4jFamYzWsonoO6rP1N4P6fFe9b/CrKyhpQf1ef+pmH4G8H9Pivet/hVY4FarKKVEsmaeT/AJuz/9k="/>
          <p:cNvSpPr/>
          <p:nvPr/>
        </p:nvSpPr>
        <p:spPr>
          <a:xfrm>
            <a:off x="410633" y="7937"/>
            <a:ext cx="406400" cy="304800"/>
          </a:xfrm>
          <a:prstGeom prst="rect">
            <a:avLst/>
          </a:prstGeom>
          <a:noFill/>
          <a:ln>
            <a:noFill/>
          </a:ln>
        </p:spPr>
        <p:txBody>
          <a:bodyPr spcFirstLastPara="1" wrap="square" lIns="121900" tIns="60933" rIns="121900" bIns="60933" anchor="t" anchorCtr="0">
            <a:noAutofit/>
          </a:bodyPr>
          <a:lstStyle/>
          <a:p>
            <a:pPr defTabSz="1219170"/>
            <a:endParaRPr sz="3200" dirty="0">
              <a:solidFill>
                <a:srgbClr val="003490"/>
              </a:solidFill>
              <a:latin typeface="Tahoma"/>
              <a:ea typeface="Tahoma"/>
              <a:cs typeface="Tahoma"/>
              <a:sym typeface="Tahoma"/>
            </a:endParaRPr>
          </a:p>
        </p:txBody>
      </p:sp>
      <p:sp>
        <p:nvSpPr>
          <p:cNvPr id="91" name="Google Shape;91;p14" descr="data:image/jpeg;base64,/9j/4AAQSkZJRgABAQAAAQABAAD/2wCEAAkGBxQSEhQUExMVFhQXFRgYFxcYGBwXFxwYFBUWFhQVHRUYHCggHBwlHBQXITEhJSksLi4uFx8zODMsNygtLisBCgoKDg0OGhAQGywkICQ0LCwsLCwsLCwvLCwsLCwsLCwsLC8sLCwsLywsLCwsLCwsLCwsLCwsLCwsLCwsLCwsLP/AABEIAJgBTAMBIgACEQEDEQH/xAAcAAABBAMBAAAAAAAAAAAAAAAFAwQGBwABAgj/xABIEAACAQIEAwQECgcHBAIDAAABAhEAAwQSITEFQVEGEyJhcYGRkgcyQlJTobHR0+EWF2JywdLwFBUjQ1ST8WOCorLC4iRzs//EABoBAAMBAQEBAAAAAAAAAAAAAAECAwAEBQb/xAAvEQACAgEDBAEDAgYDAQAAAAAAAQIRAxIhMQQTQVFxYYHwFJEiQlKhseEywdEF/9oADAMBAAIRAxEAPwC4OMcYt4YK1zNDGBlE7CetC/03w3S57v502+EUf4dr98/+tQPLXRjxxlG2c+TJKMqRYv6b4b/qe7+dZ+m2G6XPd/Oq7y1uKbsxE70ixP02w3S57v51n6a4b/qe7+dV5lrMtbtRN3pFifpphulz3fzrP00w/S57v51XsVkVu1E3ekWH+meH/wCp7v51n6ZYf/qe7+dV7FdhaHaiHvSLBXtfhz8/3fzpQdqbH7fu/nVeRS9snkaV4kMsrJ9+k1n9v3fzrQ7T2ej+7+dQ6zc5GlgfXSaUPrZLl7R2SY8fu/nXb8etDk/u/nUXRQfI05sBlPlSMdNh5e0No/O9n50unF7Z6+yo/wD2dd677gbg0rkgqw//AHmn7Xsrk8Wt/teygi4gDQkUqVB2pdTXIQsvFrZ+d7KUHEU8/ZQRUilra0dRgs2PUdfZTVuPWgYh59H503ahmNtgMGECImPtqcsjToNBteOWyQMrydpWJ9ppBu1FgCfHz0CyRHPQ7UKxOMIBBYFSCFMDQxMkR06eVBsRilRTonjIUEfGBOhkcp119FcUuqy3tRRKJKMT2xw9sAt3muwCyftpC127wrLm/wAQLmy6qJnplzT9VQDHXku3CqMWaCcujwFAgkDUajaI0p12itKy4f8AwbltciKxCjVgYBY8pncxvQh1s21F+Ro44snd3tlh1cpF0kKHJCZgA2gkg6fmK1hu2mHuXO7VbpeJjLuOZGusTrUa4P2bzXycoFlp1W4SwyxKlTurdTqI32mT2OFWLd0NbsIGHylHL+J8zXRDLOS1Jr9hpY4xk0wqvEFMQrGROw++tLxNC7WxOZQCdNNRoAeZ9FMLV4m8EFqIlgWOXbfY+Let22RWZnZQwJLqGPhB2OXoB8qIjWqap+BXGISv4vIASrEHoBpPMyab2+MIQTluab+HXciYGsaGkMRxO0jFGvKDpJMCJ+KOmsc6YYnF20QvnBBgMyxyMAyu418qZzdiqCaH+H7S4d/lQJYeIZdVid/TWWO0uHfPDGEXMzGAAMubWT0+uq/49g3cG5auIyiZCoyDLAzQh5wQdD50KucKRreHIQC411lBNw+JFXvGB1iA2Xfr6alHLLe2NLGvBZ9ztZYW2LpFzIVzfF1A31WZG+1dJ2pskKYcAxuB4ZEgMJ0moE3CmKkXcQVvt4goE22AWZLR4VA0kbRTrh+HsIkJbbumXxl75V2VDPeW0t7KWI+MQIj16GWclaaA4RXKZObHaKy91rSliyKC2mgmABPWTFNcP2vsOudFulMxXNk0MEiRrqDB1qu8bfxFy3fvW2FpEVe7UZiDLBETNIJfXNJnflQZlvW0VDkUaiAWUnLoDlBmPzoyyT07NX8AUU3wXGvaewRm8QXXWOm+gM0ZBqkLfe2chxCsEaQIHUatlZYXWDoQQDMHSruFVxychZpIjHb4f4dv98/+tQYpU+7bJKW/3j9lQm5biu3G9jkyrcbG3WZKcpSkDpT6iWkZhK3kp2bQrkpW1G0jfLWZaWKVmSjYKEYrYFK5K1lrWajkVsGuglby1rMYGrtXPWuMtdAUrCmxyt8ineGxxocF86XtuBypJRTKKTDKYwcx7KcFtNDQQYquxiTyNSeMqpji7h5M06wlyNKad8SK7TE9azVqgpoLI00qlMcPcB2p9bqTVD2dXDzpneSZk6GnrCml1TGxO9SmMgG9w/FJmOXOBpPqHKsQIDcSdGGg0aeZPSQNdKUxgLHRSSCJj1+HTrSN7CYYF3Y3AsTqPAjZfinSWM9CP41zZcOvZbDql4BXGMJazTh2JmdVOQjTXb0Vx/d1641lWvOwJBCsofcg6kEGNCefqpjdulWByMpbZtWQjkQ2s+sVPOzPDlYWnQ/EOZy2rFipEaHeCdx/CkwdPHVvuUbpXVEhFoWV0AC8+X9a0hxS4LRD7aGY3gD4w8wBtTnFWy7Ks+EGT5xy+v8AqKi/wh3yqpBAIzHXzQjlrOvLrXZPZbfQWG7X3CrcZWELsJGjCCCejqTtEGR09FRPtjxlbqHJKYhZyuBGYKSGUzsRG2u9C+K8dt3FIQ695C8iMiwW6ahgPWaA8W4iXzAc2zehtJIHn4h6/KmSkxqigA/Gm2YlTtvp6I5c9KR/vO4AYOnkxA9lI8TSWLZfC246HnTEqBsSB7R6DVqRFthnhPHjbfLcnuWYd4AJMfOAkaieutTK7xjC31RVZstpT3eeJ8RkmNDM8500qrbmhn/j8qyziSCBMa+qecemhLEnugKbXJcPEOIv/Z7VvMctwtOoEWLWmQmCYZ216hKA37l3FMFtalSBucio2usbCRME6CgPB+LhoS4zeEQhkwoJkwOXM6UU4TnusQua3agrccEywJkLHMx8keZ2BNccl25UkPqvkkHG7NwYbC2jka9fuqyqrHKLafLO27FfUo6U3w7rYfQKbhQ5iDCKRoTbuEmbm/igjkOZoWuJK379q2y3basqIWCuSiGCq5wfCCSYGnOn2MxCArmXb4oUWgDEE62wBv1FTzzp6UjQ9nWJx+INgLcu6MQArMJPMtAkxAAMkVdwqjG4gEZpBKnW3c2JJiQy8iDppHpgibzFP0cVFySVcDZndMA9r1JS3Hzj9lRs2hGo1qS9rWhbf7x+ygtnWvQukcrW4ONtfV1pS3gVOtOWw4rFOWjq9C6fY0u4SNqQayaKBp510cPNHXXJnAEZRXPd0/u4WNdBSAt06kTcRAp5VyUp6iTS64IdaGqjabB9qzNdNhaKrhgK6azype4N2wIbVZ3VFzZjYa+dJNbf/imUwOAM7uthaIDCHmK5fDRR1IGhjICu1FLdwa7CRWs1CQYilEudazJWd3QCP8NcHWiVpqBJbp5h2Iqco2PGQZzUldE6dftFbtGaVRdZmueSLxYKvIQCQdZ8IgbjmZ30oHiLzqMuYmWnLpB6+3yqUXJMtoSR6Y266TQvEcNVo8SyDrO0nWCyzXJknvT4OiKVWxDgXCO/UuViDqM2ZTMzKRE9P3vKp1YsKghQAN9POhfZu0O5jKFhySF+LMyIPMbUXDCurDBRRHJK3RyYUFifSfIVWnwgYksQ8eErA6jWV084NTrjysbcDYkT6JE1EuP4cXVcRyUD1D+h66llk3Kl4Orp8arUU3exJS5I9XTWiS49bgnZuYNccb4Q6t8U+oSKY2uD3jshHnMVeMm0LKFMfOAw0oHj8ObZkfFPLlUnwfBWGrtJpxiuFhlI3o2xXFMr+9pqKTTX7adcYsG0+Wh1u/rtVYs5pregngbhVwfR9tWrwDF3LX/5FwP3Ntbndzohd/i2ySACS2XxTyjaqnwz7E8vv0qa4rj7YgWLLeGzb5a5Cw+UR139tc3UR1SW23n7bhXBq5wy+bK3Y+KZ8I55iztI9PKu7lonn4S3NQsT5yfrp3h7pFxTbBgtkhoIyvo07daVwWPTKLIWHtsVLiZYjZvWNYPSuTU3HUyyjvQ4wVv+zf4bsSX1KqZEEQIZdZHlV3CqOwGMK5kt5TdkMS2WIG2riRzkDerxFV6Ocnq1fQ2dVQG7UpKJ+8fsoDbtkCpD2kWVT94/ZQRVNdjlRzUZbXrSd5PKnArsUmtp2agU9uNRXdq41EWtjpXBsjpT9xMXSNnEjakDYogLXnWG2OdHuIziMFtkbUsLjgbA04RAK7zCs5/QyicWbhPyYpYg1sV0EqTkhkjju67VBWmQ0levLbEswUeenqrXYRr2h4muFsNeKFwpUFVIB8TBZk8hNDeAdoRjO8y2zbyAHVg0yY5Cue0vELV2w1rLccXNCVhMseINmuCNwOtNuwvBzZsl2cZ7mhAIKgKYGo5yDzpHlSrcdQ23D5tMeYpBrccwad5NYkT6RXQs+VdKmiDiNVteVdixT4KOlbFsUvcDpGgsUtaSnSpSgQUO6NpObS0qxHMemulWtAHp9dJJ2MkMbsNoAAN9dteXpFDruDyHxRBJgsSE0jWBq28RRpwzESVXTTQTodRmM0FxbBGJgs2zSc2h6M01GdIpFNkt4WYtL4iw6kQY9HKnNtANRsdfXQjgF0d0dZyx4eYB/o+yneLxwsWc7SYBgDcnWB5VaEk0rA4u6QnxniaWgVbcjpUMxvElkxt6fbQ7jfa3vmhgEjlMmhN64binKZHXpSKalK6O2GNwiOeJcZtpqWFCf77VviqT6jQrG2W1gSetIWsFeMReKdefsq0Zy9UTnBPfkkFnHh/klfTtTgmaZYDCvEM2YdSINP3QCm1PyK4pcEI7bYMghgPDGp6GogBFWrxeyHQg9Kj+B4GuTMVkkxHkD+VZzpE3itkTwdzWDz/oVLMPjfHlcyAgUcgANfVWcf4KoUXUAAUSeR8PLSnHZ3C2rt1FxBZCxUqdQGU7KNvjT8aY0NRySSjbBKOnaxfD4nxgW2KiSNSIOYQZJiN6M8QvIl9XGa4IVGWUgBRG6CN5giec70c4f8Htq4Je53Yl8qoSzQp5l9AB5DnvQocHCi6bQGItqsjvM9sqdgfD4ND1NcyniyPbnj5NGTW3gVS3b7sO1ruwM2V2gyWz5TMxGnTcQKugVR9y/wB0pL5jav2wCAJUEHYMG2B56VeArowRqwZZagN2oeFT94/ZQAYmjnaweBP3j9lRvLXTSfJzybsdriAaUXECmIWlM1K4ICkx7/aBXSsDzpga1FDtrwHUEa5IpkCetdhz1odsOocGtZ6Rk1uTR0mscLe8qVW+OtAMfxy1amWkjkP4naozxHtoWBS1b1PQkt/47UezYNdE6xnE4bu7S95d6TCoDszt8keW55CgmN7M3bz95cxUtyhSoXyXUwKgLdssRblEy29dQF1nmSTqT6aZXe2GKP8AnNW7LXDoOsspOxtv5b3H/wC4fy0T4Pgzhn7tM3cvJ1IORwJn0MPrA61XfZO5jsdchbzLaU+O4VBj9kTu0ez7ZjxftHZwkW7Y7y4u5MEgxuTEA+QrnyKSem2/oVi1VvYlVxVb4wVvSJ/4rsnTQa+n+NV5+nF8nRVH1/wpCx27xYZgy2Wg/MI03Gx6EUvbl6/uFST8liDEjZwUP7Wx9DbH7aXy1B8P2/nS7hxHPK3/AMWEUe4RxXD3yBYvd230VwRI5gA//E+qg1JcmpMOClFri5aKiToBuZgDzk8q1buAgEEEHmNR7ayYKHC1sn1VwrVq4dKaw0N8YIMA7D7YnWhuIBbnkAnLOoLD9o/woi6kD+j9VDcTJEM2b5qk82IG3WlbKR2FeDWTZZrjXUCmNpYPPIEnXb66P+DFWWSTB0Pzl5jedfTUbv7grcKtOWJzARtt5dNqN9nbgzXFAaIU+IyZEhtfYfXS4sj16Hwx8kdtS5Ky452VspfdVRiQYljJ9OkCpFhuzos4BnOjEyB5fFFTrH3baRnAJOg0BJNBu2+MVLAtnQsdB5Lv9orsjUTa3NpJf7K1ewp3pS1gFpniOJWc2UuARy511h3eJB9R6cqbVF8bj6GudgkVAECkri0lZxGbyPSlWPWkc0wuFAviLQKcYJD3ShQCdPKOpppxJh7K1w3HBRBB2+sGtaW7Fq3Q17X3haw7g7uco851OnoBox2Ot2MXw+0l3D3Lr22cB0YIVUkkDNvzGnlVc9ruLnE3wqzkSQB1b5Tfw9VWLhVtYWzbw7XWtvb0fKJDP8dnLzodYA8t65Oub0pR55/P3J0pT+iHeC7QpYIw2NtFgjFEvkQ+XNs3mNjG8dKKcX45aKNatohttb+TGrNqCAOcR51Gr2GW5aIDK4JDMCYubbFSfPlPLWhd7hV20HdbikIqvl0L5GZlIiTqI2865MUIPfh/2sZ43EI8It4iyFBINiSihgSDJzMCo1IkHTYkGKvsV58TGqWtsve+PRAgE5lkKZPxdcogdSZr0GK9TGt265ITfj0CO0p8KaT4j9lR+Z5UY7ZXmS2hXLuZmeSzy+2hEHejKSTJNHJHlWopYKa4KHpWWRAo4ArYroj00yvcVsoYNxZG4GtOnfADqxxFGcoAZE8hGm/OnoIqIWeJ20uFy4Op686cXu0yMCA5XzVRI9GaR9VNoYLQcx/ErVn47QSJCgSxjoP4nSojxPtDdvtktKQPmr9rP08tvTSJ/spLM5u3HaMxZySY2GkQPIaeVd2cRhVnLaZQdT43HrMNTKNeDPc5w/Z7NrebMfmLIUeU7n6qLWrIQQqqo6AAD6qRwNjBXedoEnYvrJ02LVJsP2Pw43sW/WAftrnyZ0nTMsDZRvaHiAvYh2XKAWyrECQDGY9STJnzFHOE9m7t9lBJtYdQM1w+EHqFncnrsPqq5sPwDDIQRasgjaEH3UM7Q4C5cfmbYjKFtkjYTt50F1Gp0tivb0ojOP40tgDB4RSqBJNwSJJOpU8518fWg/DbVrvkW6hKswBgMSJMTO06zrUkw3YS4vdsmcp8XI0hkSZ8IY6CeXnU4s9mLGQBkJMCdSJMa7GpqbW0f3H03uysreGUs6gL4SQDESFPT0U1xfDmF5SBo6T0+Iyq2p//AGJ7Ktmz2WwikFbIB9LH7TW8b2cwtyO8tzuF8bDcCQAGHzR7BQqSe3AIqnuVhb4URvbb05SfrpyOBhxAMNup2IYbGrNw3AMOghUYf9znr1bzp0mBtjYH2k/bSuGX2vz7FdUCMdmbt82lmL1siGtufEsjUKx3Gux9EiKMWeFqoi1IQfIO688oHToPZpT9baINiAWPPTM7Sd+ZJp2h02Pr3p4QfDYkpeUiO38VkgkHWuRjgQdI09VO+M4QuRlSPMmJJnSOunXnQPmR50dFbM1+R42JkTHL2U0x1zUa5uZ5D0U6RVgzSV7QgEeXIHWpSW40WR3EBVIIZpA1GkSfk+ROpot2e4zdXEolxx3Z8IWBJL7NI89JNL4iwjMAJy9DENsCZ8tPbQfB8PuWmL2mYlGbOTBBUPOUE89NzU9aj/EUSclTQf7YWrj37SoDqNI8jrWu2nBc2GzG6y3VEndlcxqMuwPmBUlXEh7PeLvkJE7gkbH1ioha4fieIBmuuLSKSq5QSzEb6EgD666pb7Le9x8c3SbdKJUONsMrZlB9NcDFuIBf+ulSzivB0suVuG4dflQPsA/o0lhsNbHxUA+321VKlyUlp+QTwPEXO9CtMa6/80be9r5fdSN0IryPjRQrH8Qy+FTvU5SpmhC0dcQu+KOp0/jWsGMyv1jSg7Yss4VdW1+4VI8Fh8iAc+dZbgkkmQXg3Di+LCxszFiRoApJOw16eurDxWAtLtmZsssNPDrodCZ0n8qD8Iwt0Xb7WlDIgLOCPDrJAY8xzgb0R4jbv5Qly6qnRjaS224MKzbQRPUAVLN/FJbnPFJLgJcIwNqRC95mOw1kclgA7+3elcfw5GuKsraZQxhgbci4Vg5YLkj4qrA02NM+H27ttGFuAsDvQl3JcZpldWGU66ZVifOaTe7YJKZnJGp7w93dk6NlOoMGDv8AJ35VDXpe2/wGUvBviuI/syGxaTLcLvbFydFL6EW1iELCZMswmJEVeorzvieHPdW6WYzZthrmcQc2eDDAwd80n0V6IXau7C7jZCdXsRztuf8ACX0t/wCux/Z6+qgyXwB6qIfCJiClq3B3Zh/41EP7a0EzMNlj6gdI6UmROwKiQ/2roCa2MQajdjiejEzAiZ5a8gKXHERE+RPIben0UmnwEF/CHxpraBVJgIWYTGbWFUnpVZt2pf6NR/3H7qk3actfQkyXfQ5YMAGRpPI6VEzwMnk/ur/PXbBaYpIi6btnT9prvJE+s074XxHEXiT4FtrqzEaeim1vgbHZLp9At/xepNh+GgWlQoQIBynefMjczTavbNS8EcxnELjtCuQnX4swJ5axptSeDwD3JLW2fcDMSo1nxS3Ib1LkwGXZQPVB9tdG1FDUvYa9HfZfBOHRUCCGzGBv0k+R1j0VcXDrQgFpY9TUH7JFVB0E9aJdqu1S4DCtfIzOTktJ85zJEx8kAEn0edebnlqyaYo6YXVsnBvW0Ekqo6mFHtNK4fH23HgdW81IYfVXlvG3L2PfvMVevXHOuVYKr5KmygdBQ/D3b+BuLfw11hBAzDw6/MddiPaPRVYalsmr+P8AsDj5aPXLXdq0b1RPsd2kGOwlq+NCwh1+a6yHHokSPIijLXjUJ9TIZY0Eu/priLCOwYlwR812UGORCkAj00z77zrk3vOpvqZPkbthN8XGVQdSSBPkpb7BWLj1mCwDcxy8wDziaC3vHHiKlWzKRG8QRBBBBDEH09daQtYJAAJYxtJ2kDMdOuUGs+qnW3Ju0vIXuXrdx9SZAWCrMpMk6eGJG3vUSS5yn+oqB8X4quBw7Ym7IYEKlsEeJ2EC0Dr4ZnXcKvlVe4jtPxS4e8GJCyZFq3CgeQlfFtzJ/hV8WST3FlBHoG4oYEHY1Cbiw7A8iR7NKT+DPti2NR7d+O/tgHMBGZSYkryYHQx1FEuPWgt2R8oZvXsfsn110t2SqhC1c0NdusjXmPSddJ9lNlGnP+utdeI6CCCf+NZmNKjJWOnQwunu7mS5LqBplJENyYncAAHSmuHv3We8FXwrlAliQFYyEyncseZ22p8UYl9DsD6denMaa+ikbts3b+ZUYDKZEaksAQp8lLTzG2mtQyY1pZaMqH/Zrii2i1llcK8t4idCBDxpGWQTp9dS7hmXJ4dp/hpVfY3AX3dmfKcqqsBdcoJYwBsIXruTT/hHG7i2jcde7BYW155n6EbiII9Vbp86r2CSUlXsGfCbglF4PrJUE9NIH11A7vHcgIAg/wBTRTt9xXEXL2VlIWNDyI9PPeodfwbnerwzHYumbihbGcWJMjcjWh/eMxBG8RP9c6WHDGnXfp5Ua4VwzUEjQcqznfBTtaFbFuBcM7sZj8Y86K3RFLqkCkn1q8InHkdCfD8WU74s8IqAi2DlLEty8JBb9o7RSVniZ72F8VxpGYvqXfYyGgQAQPTzpDEWLZM3Ax0KiDAk7ExqY6edCBZIZUJjWCx0VV3LM3XSufLhTk0yGrySGxaGYiSD81iwAB6qd/ZFKY3Gm6sPYQKpmYUEjVQ3hOm229CP7XMBZaG8Nwzn0GgCnlMnqOtdYfEMGYkrczETKzoTqNdm9FczwNVv9wLd7mr2LvWrF6yrHurmUNoDpmkQ+4Xf+jXo5dq85HEllvIYUFSyIN1yOOXo01GtejRtXoYr07kppXsV78MfEVsWsOW+VdZZ5DwE/wAI9dV5hePd6rFe7VZGaSV8RJjc767VZvwqYkpasEG2JuH46lh8XlDLVc/3o/z8N/tt+LUM2WcZUo2Wx44yjbZq1dZsyjuyRuM2onWmuO4iSrWTetqQIgE6FpjYHmaeDi9wbPhv9tvxa0/GLh/zML/tt+LU/wBTkf8AIv3G7EF/MAMdxS3aJDN1jTrQ3+805XE9ukUK49hL1tzLd4m4cKI9YjQig3e+S+wV2xVqznexMOH8ftWwVL/LYggaQWJ/jRO12lw5/wA2PVVed75L7K333kvuig4WFSLRGOtts001Fgm4WDCPSZ58tv8Aiq+tcSur8Vo9AEfZS68dxA2un2L91L22vQdSLl4BiIBFRf4VcSbmLwuHGyWw0ftXW+5BUMw3ajFJ8W+w9S/dS2F4s+Ixtq7fcu2ZAWMTC7DQVPtNT1/IykmqLP7NxhbzWLhVbbIQGAIbMLTLcLsYIYNcK5eWVTqGkxfiWEu4i1cxN20y5rhzDL8WxdbLbznkwZkyrqcqsTHhqV8J7QHEjENiEJt2HZQ13LcumCLZC3AiajOd5jMI1ihXaO7ist23fCvZW1Fm6rXcmoGRimcKLhzL8ZZ10kVGMWm/ZVsefAVfIt4q0fkXlPrZSjf/AMxVlPij8xj6vTXnjgHam5gnxHdOF7y5JlQx8DNrr+8aJ/rQxg2vH3R/Gky9POc3JAjNJF4LiSTAVt+m2k9a7l+h9lUX+tLHfTn3V+6uG+FHHfTn2L91L+il7D3UXmwuwYU8+VMsJxLMxR1a3cHIggEdVJ39FU/Y+EHid0E27l1gOYUcuUgb/fTS52+x6znuXB6UHrOq036RpbM3cRMvhQxfeYnBYeYQK95/L5M+pVf20Vs4XD4pMP3GUYc2bjPI8UgWwpMeKQCWEc9BVcdn+PvieJ4e5fZmMd2DKofivABjKNW3PWrAt38LftKETurb3WtB7ZKtmVd8wQZkbKQRABCgxJ1d43FJPx/sylfAj2HQ2OKqs/HW6rba5VLSYJEkKpMcyakXaXiFw4psgdgqBBlByyQTm6HVvqqJ4jhc4hsjqO6hRrnBLW0khlgEeqj2Fu3gAO8swNPif/aqNu00LS8jnhmKurIbPDAjxAmDEgwfOn+Fd5zMGMeXsj10lhy53e2fUfvp6wJAkqQPKs5fQFIUwtrvS1yCMi/FJ0PISIpLCY5sz3IYxkUquVYkOGOo3JApdS6q0aE6a6glmAiW8uhHopIXmyXGGVUJBgpmkgmRIMKdftpJ04tewqxDGY66jA5W8SkKrANz1JjUnUQY9s0JvXWItHOHynIMy+E3btyL9wIRDeJu7Dfszzp/iOJnuQbfdi61zIG10AVmuOJ0zAAAE8yKRt4m2cILaAdwBL5gyN8aQZbUwREjnFctPFFJLn/AdnISwl4rdU3Q14swiPEgGcq40aAZ5np6a3217PJbvBraBUYSABpPOo1a4rasERbDA6EQZzRGYQ0FQToJ51YnDMQuMwQIOZ7LFG0giI0I2nKRt0quOE2mmvg6sObRki29uCu3wEGY++l7GHy1IsTgNaE8RK2wSxAA9WlXxJnd1Ek+BleeKaYjH2bIBvXAo5KBmuN1KoNfWYFRvivG3uki0SifP5n90ch50CVlDQNWO51JPpNdkZKPizh/TSybt6U/Pv4JDxbtKbpy2rOS0Pnkd4x6sROnkDW7fEbV1Mt23/iSuRs0AQQNYiRE786BZa67nWdR6/4UMsnl52+C8f8A52OC2u/kn13in9ktm1eNp0zeE5hGYgHw3UM6jp0150NxuJzwygARr4iYJEgZwJOlRDHI1xQpJhZygnTXePOhVq+1pvL+tx/GoR6ZLeL3OHNjyYud4lj4GwtlrT23W5cuIwZGBIBIy6HnM6bRFehxXlrgOKtlgwDM2ZTJI0IIPxefSvUop8SkrUjlm0+CAfDBZzWcPpMXW/8ASqvGF/Z+urS+F3CG5ZsAO6RcYyhgnwHQ1WB4KT/nX/f/ACqOZrVuy2NPTwYtjy/r212LX9f0aS/uM/S3/wDcNZ/cQ+kv/wC4ajcfZSn6FwnlVfdpuEtYulgD3bklTyE6lfIj7KnB7Pj59/8A3TSVzswhEMbxB5G4SPZVMeSMHyJODkuCuLdwAEFQSdiZkddjHtpzwjhrYi4EWY+U3JV5n7qm/wChtj5j+8a7XsrZUaK4H77D+NVfUw8E1hkL/wBx4bT/AAE0rl+B4U72UHrI+w0kOy9nmr++331n6KWPo299vvqGpf1P8+5bS/S/PsbbgOEgjIgkROY6eepqA37TWLpUkSjaEbGDII8jU+/RSx9Gffb760ey2H+iPvv99UhmjHlt/nyJLG36X58BTh/G7OPwT2XvJh75Cgs05SFgKAFEiM1wnQyzTNa7U8Zt3Fs4dbi5Rl727qoYL4hb13UOWYEgHUbQZH2+zNgbWP8Azf8Ampx/dNrScOhjqCx9pJqTlG9vz+5SnW5D+0+Bsz3lh7e3iQMJn5wk6+YoHZZYhknoQYP5irNHCbP+nte4PupVOHWhtYs+4Puqq6ilVCPFbsi3Z/CYZQWvNYLNshZWCgen5VGUGC5DDf8AhRUWEG1q17g+6s7ofNQf9oqMsjk7HUEhtZxllRlS5bUdAQB7BSj4i24Km4pBBBEjY6HnSsDovsH3VokeQ9QpNx9it8Vg3w17QyA0o66yAZB02PUVZ/CO11m7YS22FPeqS4iVXvDBzwBO8mJA8R2put0fOinNu+PnfXVpTcqtE1BR8j3ApEljLsxZj+0xk0Xw8UJsXV+cPbRHD3F6j20VYHQYs7b0uSYEGmeHcf0RTkE9J9EHbypmhLQvh0ZjkGnPbTfeaRx165mdElmIAMgZQNAXgCIgySfrpS1i2XNlIBAGYjlAjc/bTMXrncOqknvAQHIKoFAzXDtqdtY5TRjH3wBv0CcLwtnz3lINtYAZjJYDMtx1SNNZ9ECk7zlFVUylnJMoxJAJAJYECBlG2pNJcRwrW7fd945y/FAORSrDPEjX5X20Dt8UEi4hGecmV4KSD4TmJEAgkGInnXNNZJSvwPHZbj7tC1u3cRcKHWGUFo1Jc5WCjUkez18pZ8Gts2cVjMKZiFYyuXWYmJmSG89qEcD4RiLtwMos98xBlwLgsoCfEqSRnYnwnXQct6srhHBbeHLMiS9wlrt1jNxiST8YyYk7aAcq7cMXGNE8krZynDUOfMJ0/ojzquO1PZgvrevhBPhsgZucDO0jXUeEfXVh8f4sbSN3a5n8upqvcPxbu/HicrYm48W7c5ygJgSROuvLbSi0lsj2OgxZJ/xy4229/wDi9sibdicWdRbEHYZgD7DtSGM7E4m2JZR5qpBb11YPFOMm0RaXx33gaamTykdJ+2i/DsIVXKWDXSJdt1HMjXfnQR6OSbilKaVPjn9/ov8AJRl+01onOMscoj7dTXKNImrm432ctX7Z+KG5OROvUfVVWcY4Jdw5bQ3Bybl+XrpkwwlGe8eFyvP59gcWpviMOrjUT/XWthjHi0PTesL02oSUYzjxyB71h7BDoTA2PSvZS7CvJdwggztGvSvWi7U92fP9b08cUk4+QV2i4AmMVFuPcUKxIyEA6iNcymgX6uLH0+J963+HWVlJLHGTto5FOS2Rv9XNj6fE+8n4dZ+rnD/T4n3k/DrKyl7MPQe5L2b/AFdYf6bEe8n4dZ+rrD/TYj3k/krKyt2YejdyXs0fg5w/02I95Pw6z9XNj6fE+8n4darKPZh6N3JezP1cWPp8T7yfh1o/BvY/1GJ963+HWVlbsw9G1y9mv1a2P9Rifet/h1r9Wlj/AFGJ963+FWVlbtQ9A1y9mv1ZYf8A1GK963+FXJ+DDD/6jFe9b/CrKyj24+ja37M/Vfh/9Rivet/hVv8AVhhvp8T7yfh1lZW7cfRtbNfquwv02J963+HWfquwv02J95Pw6ysraIm1Mz9V2F+lxPvJ/JWj8FuF+mxPvJ/JWVlbRE2pmh8FmF+mxPvJ+HXa/Bhhh/nYj3k/DrKyjpRtTFk+DnDj/Nv+1P5KcW+wdgf5l72p/JWVlGkC2ObfZCyPl3fan8lLjs1biMz/APj/AC1lZW0o1m/0bt6eK5AIOXwxI5nw6mnV3hKNOrAFSsCAIYgnl5CsrKVwi+QqTQIxnYu1cyf419cgEQbckgmGJa2TOsdNBpQQfBHhJk3sSdZ1a3+FWVlHRH0bUyZcH4Rbw1sJbB82bVmPUmN9ae3UkRJHmN6yspgX5AGO7JJdmb18TvBT+KGm1nsFhk1VrgeI7yVLgc4JSB6hWVlLpR1Lr+oS0qTo54f2Bw9lmdbl43DP+IxUsoO4XwQPTE0Vw/Z62iqoZ4G+q+I9WhfsrKytpQJ9bnn/AMpNm73AUY6vc9ErHo+LTbFdk7TjKXuAeWX2ar51lZR0oWPV5o8SIvd+BzCM5Y4jFamYzWsonoO6rP1N4P6fFe9b/CrKyhpQf1ef+pmH4G8H9Pivet/hVY4FarKKVEsmaeT/AJuz/9k="/>
          <p:cNvSpPr/>
          <p:nvPr/>
        </p:nvSpPr>
        <p:spPr>
          <a:xfrm>
            <a:off x="817033" y="312737"/>
            <a:ext cx="406400" cy="304800"/>
          </a:xfrm>
          <a:prstGeom prst="rect">
            <a:avLst/>
          </a:prstGeom>
          <a:noFill/>
          <a:ln>
            <a:noFill/>
          </a:ln>
        </p:spPr>
        <p:txBody>
          <a:bodyPr spcFirstLastPara="1" wrap="square" lIns="121900" tIns="60933" rIns="121900" bIns="60933" anchor="t" anchorCtr="0">
            <a:noAutofit/>
          </a:bodyPr>
          <a:lstStyle/>
          <a:p>
            <a:pPr defTabSz="1219170"/>
            <a:endParaRPr sz="3200" dirty="0">
              <a:solidFill>
                <a:srgbClr val="003490"/>
              </a:solidFill>
              <a:latin typeface="Tahoma"/>
              <a:ea typeface="Tahoma"/>
              <a:cs typeface="Tahoma"/>
              <a:sym typeface="Tahoma"/>
            </a:endParaRPr>
          </a:p>
        </p:txBody>
      </p:sp>
      <p:sp>
        <p:nvSpPr>
          <p:cNvPr id="92" name="Google Shape;92;p14" descr="data:image/jpeg;base64,/9j/4AAQSkZJRgABAQAAAQABAAD/2wCEAAkGBxQSEhQUExMVFhQXFRgYFxcYGBwXFxwYFBUWFhQVHRUYHCggHBwlHBQXITEhJSksLi4uFx8zODMsNygtLisBCgoKDg0OGhAQGywkICQ0LCwsLCwsLCwvLCwsLCwsLCwsLC8sLCwsLywsLCwsLCwsLCwsLCwsLCwsLCwsLCwsLP/AABEIAJgBTAMBIgACEQEDEQH/xAAcAAABBAMBAAAAAAAAAAAAAAAFAwQGBwABAgj/xABIEAACAQIEAwQECgcHBAIDAAABAhEAAwQSITEFQVEGEyJhcYGRkgcyQlJTobHR0+EWF2JywdLwFBUjQ1ST8WOCorLC4iRzs//EABoBAAMBAQEBAAAAAAAAAAAAAAECAwAEBQb/xAAvEQACAgEDBAEDAgYDAQAAAAAAAQIRAxIhMQQTQVFxYYHwFJEiQlKhseEywdEF/9oADAMBAAIRAxEAPwC4OMcYt4YK1zNDGBlE7CetC/03w3S57v502+EUf4dr98/+tQPLXRjxxlG2c+TJKMqRYv6b4b/qe7+dZ+m2G6XPd/Oq7y1uKbsxE70ixP02w3S57v51n6a4b/qe7+dV5lrMtbtRN3pFifpphulz3fzrP00w/S57v51XsVkVu1E3ekWH+meH/wCp7v51n6ZYf/qe7+dV7FdhaHaiHvSLBXtfhz8/3fzpQdqbH7fu/nVeRS9snkaV4kMsrJ9+k1n9v3fzrQ7T2ej+7+dQ6zc5GlgfXSaUPrZLl7R2SY8fu/nXb8etDk/u/nUXRQfI05sBlPlSMdNh5e0No/O9n50unF7Z6+yo/wD2dd677gbg0rkgqw//AHmn7Xsrk8Wt/teygi4gDQkUqVB2pdTXIQsvFrZ+d7KUHEU8/ZQRUilra0dRgs2PUdfZTVuPWgYh59H503ahmNtgMGECImPtqcsjToNBteOWyQMrydpWJ9ppBu1FgCfHz0CyRHPQ7UKxOMIBBYFSCFMDQxMkR06eVBsRilRTonjIUEfGBOhkcp119FcUuqy3tRRKJKMT2xw9sAt3muwCyftpC127wrLm/wAQLmy6qJnplzT9VQDHXku3CqMWaCcujwFAgkDUajaI0p12itKy4f8AwbltciKxCjVgYBY8pncxvQh1s21F+Ro44snd3tlh1cpF0kKHJCZgA2gkg6fmK1hu2mHuXO7VbpeJjLuOZGusTrUa4P2bzXycoFlp1W4SwyxKlTurdTqI32mT2OFWLd0NbsIGHylHL+J8zXRDLOS1Jr9hpY4xk0wqvEFMQrGROw++tLxNC7WxOZQCdNNRoAeZ9FMLV4m8EFqIlgWOXbfY+Let22RWZnZQwJLqGPhB2OXoB8qIjWqap+BXGISv4vIASrEHoBpPMyab2+MIQTluab+HXciYGsaGkMRxO0jFGvKDpJMCJ+KOmsc6YYnF20QvnBBgMyxyMAyu418qZzdiqCaH+H7S4d/lQJYeIZdVid/TWWO0uHfPDGEXMzGAAMubWT0+uq/49g3cG5auIyiZCoyDLAzQh5wQdD50KucKRreHIQC411lBNw+JFXvGB1iA2Xfr6alHLLe2NLGvBZ9ztZYW2LpFzIVzfF1A31WZG+1dJ2pskKYcAxuB4ZEgMJ0moE3CmKkXcQVvt4goE22AWZLR4VA0kbRTrh+HsIkJbbumXxl75V2VDPeW0t7KWI+MQIj16GWclaaA4RXKZObHaKy91rSliyKC2mgmABPWTFNcP2vsOudFulMxXNk0MEiRrqDB1qu8bfxFy3fvW2FpEVe7UZiDLBETNIJfXNJnflQZlvW0VDkUaiAWUnLoDlBmPzoyyT07NX8AUU3wXGvaewRm8QXXWOm+gM0ZBqkLfe2chxCsEaQIHUatlZYXWDoQQDMHSruFVxychZpIjHb4f4dv98/+tQYpU+7bJKW/3j9lQm5biu3G9jkyrcbG3WZKcpSkDpT6iWkZhK3kp2bQrkpW1G0jfLWZaWKVmSjYKEYrYFK5K1lrWajkVsGuglby1rMYGrtXPWuMtdAUrCmxyt8ineGxxocF86XtuBypJRTKKTDKYwcx7KcFtNDQQYquxiTyNSeMqpji7h5M06wlyNKad8SK7TE9azVqgpoLI00qlMcPcB2p9bqTVD2dXDzpneSZk6GnrCml1TGxO9SmMgG9w/FJmOXOBpPqHKsQIDcSdGGg0aeZPSQNdKUxgLHRSSCJj1+HTrSN7CYYF3Y3AsTqPAjZfinSWM9CP41zZcOvZbDql4BXGMJazTh2JmdVOQjTXb0Vx/d1641lWvOwJBCsofcg6kEGNCefqpjdulWByMpbZtWQjkQ2s+sVPOzPDlYWnQ/EOZy2rFipEaHeCdx/CkwdPHVvuUbpXVEhFoWV0AC8+X9a0hxS4LRD7aGY3gD4w8wBtTnFWy7Ks+EGT5xy+v8AqKi/wh3yqpBAIzHXzQjlrOvLrXZPZbfQWG7X3CrcZWELsJGjCCCejqTtEGR09FRPtjxlbqHJKYhZyuBGYKSGUzsRG2u9C+K8dt3FIQ695C8iMiwW6ahgPWaA8W4iXzAc2zehtJIHn4h6/KmSkxqigA/Gm2YlTtvp6I5c9KR/vO4AYOnkxA9lI8TSWLZfC246HnTEqBsSB7R6DVqRFthnhPHjbfLcnuWYd4AJMfOAkaieutTK7xjC31RVZstpT3eeJ8RkmNDM8500qrbmhn/j8qyziSCBMa+qecemhLEnugKbXJcPEOIv/Z7VvMctwtOoEWLWmQmCYZ216hKA37l3FMFtalSBucio2usbCRME6CgPB+LhoS4zeEQhkwoJkwOXM6UU4TnusQua3agrccEywJkLHMx8keZ2BNccl25UkPqvkkHG7NwYbC2jka9fuqyqrHKLafLO27FfUo6U3w7rYfQKbhQ5iDCKRoTbuEmbm/igjkOZoWuJK379q2y3basqIWCuSiGCq5wfCCSYGnOn2MxCArmXb4oUWgDEE62wBv1FTzzp6UjQ9nWJx+INgLcu6MQArMJPMtAkxAAMkVdwqjG4gEZpBKnW3c2JJiQy8iDppHpgibzFP0cVFySVcDZndMA9r1JS3Hzj9lRs2hGo1qS9rWhbf7x+ygtnWvQukcrW4ONtfV1pS3gVOtOWw4rFOWjq9C6fY0u4SNqQayaKBp510cPNHXXJnAEZRXPd0/u4WNdBSAt06kTcRAp5VyUp6iTS64IdaGqjabB9qzNdNhaKrhgK6azype4N2wIbVZ3VFzZjYa+dJNbf/imUwOAM7uthaIDCHmK5fDRR1IGhjICu1FLdwa7CRWs1CQYilEudazJWd3QCP8NcHWiVpqBJbp5h2Iqco2PGQZzUldE6dftFbtGaVRdZmueSLxYKvIQCQdZ8IgbjmZ30oHiLzqMuYmWnLpB6+3yqUXJMtoSR6Y266TQvEcNVo8SyDrO0nWCyzXJknvT4OiKVWxDgXCO/UuViDqM2ZTMzKRE9P3vKp1YsKghQAN9POhfZu0O5jKFhySF+LMyIPMbUXDCurDBRRHJK3RyYUFifSfIVWnwgYksQ8eErA6jWV084NTrjysbcDYkT6JE1EuP4cXVcRyUD1D+h66llk3Kl4Orp8arUU3exJS5I9XTWiS49bgnZuYNccb4Q6t8U+oSKY2uD3jshHnMVeMm0LKFMfOAw0oHj8ObZkfFPLlUnwfBWGrtJpxiuFhlI3o2xXFMr+9pqKTTX7adcYsG0+Wh1u/rtVYs5pregngbhVwfR9tWrwDF3LX/5FwP3Ntbndzohd/i2ySACS2XxTyjaqnwz7E8vv0qa4rj7YgWLLeGzb5a5Cw+UR139tc3UR1SW23n7bhXBq5wy+bK3Y+KZ8I55iztI9PKu7lonn4S3NQsT5yfrp3h7pFxTbBgtkhoIyvo07daVwWPTKLIWHtsVLiZYjZvWNYPSuTU3HUyyjvQ4wVv+zf4bsSX1KqZEEQIZdZHlV3CqOwGMK5kt5TdkMS2WIG2riRzkDerxFV6Ocnq1fQ2dVQG7UpKJ+8fsoDbtkCpD2kWVT94/ZQRVNdjlRzUZbXrSd5PKnArsUmtp2agU9uNRXdq41EWtjpXBsjpT9xMXSNnEjakDYogLXnWG2OdHuIziMFtkbUsLjgbA04RAK7zCs5/QyicWbhPyYpYg1sV0EqTkhkjju67VBWmQ0levLbEswUeenqrXYRr2h4muFsNeKFwpUFVIB8TBZk8hNDeAdoRjO8y2zbyAHVg0yY5Cue0vELV2w1rLccXNCVhMseINmuCNwOtNuwvBzZsl2cZ7mhAIKgKYGo5yDzpHlSrcdQ23D5tMeYpBrccwad5NYkT6RXQs+VdKmiDiNVteVdixT4KOlbFsUvcDpGgsUtaSnSpSgQUO6NpObS0qxHMemulWtAHp9dJJ2MkMbsNoAAN9dteXpFDruDyHxRBJgsSE0jWBq28RRpwzESVXTTQTodRmM0FxbBGJgs2zSc2h6M01GdIpFNkt4WYtL4iw6kQY9HKnNtANRsdfXQjgF0d0dZyx4eYB/o+yneLxwsWc7SYBgDcnWB5VaEk0rA4u6QnxniaWgVbcjpUMxvElkxt6fbQ7jfa3vmhgEjlMmhN64binKZHXpSKalK6O2GNwiOeJcZtpqWFCf77VviqT6jQrG2W1gSetIWsFeMReKdefsq0Zy9UTnBPfkkFnHh/klfTtTgmaZYDCvEM2YdSINP3QCm1PyK4pcEI7bYMghgPDGp6GogBFWrxeyHQg9Kj+B4GuTMVkkxHkD+VZzpE3itkTwdzWDz/oVLMPjfHlcyAgUcgANfVWcf4KoUXUAAUSeR8PLSnHZ3C2rt1FxBZCxUqdQGU7KNvjT8aY0NRySSjbBKOnaxfD4nxgW2KiSNSIOYQZJiN6M8QvIl9XGa4IVGWUgBRG6CN5giec70c4f8Htq4Je53Yl8qoSzQp5l9AB5DnvQocHCi6bQGItqsjvM9sqdgfD4ND1NcyniyPbnj5NGTW3gVS3b7sO1ruwM2V2gyWz5TMxGnTcQKugVR9y/wB0pL5jav2wCAJUEHYMG2B56VeArowRqwZZagN2oeFT94/ZQAYmjnaweBP3j9lRvLXTSfJzybsdriAaUXECmIWlM1K4ICkx7/aBXSsDzpga1FDtrwHUEa5IpkCetdhz1odsOocGtZ6Rk1uTR0mscLe8qVW+OtAMfxy1amWkjkP4naozxHtoWBS1b1PQkt/47UezYNdE6xnE4bu7S95d6TCoDszt8keW55CgmN7M3bz95cxUtyhSoXyXUwKgLdssRblEy29dQF1nmSTqT6aZXe2GKP8AnNW7LXDoOsspOxtv5b3H/wC4fy0T4Pgzhn7tM3cvJ1IORwJn0MPrA61XfZO5jsdchbzLaU+O4VBj9kTu0ez7ZjxftHZwkW7Y7y4u5MEgxuTEA+QrnyKSem2/oVi1VvYlVxVb4wVvSJ/4rsnTQa+n+NV5+nF8nRVH1/wpCx27xYZgy2Wg/MI03Gx6EUvbl6/uFST8liDEjZwUP7Wx9DbH7aXy1B8P2/nS7hxHPK3/AMWEUe4RxXD3yBYvd230VwRI5gA//E+qg1JcmpMOClFri5aKiToBuZgDzk8q1buAgEEEHmNR7ayYKHC1sn1VwrVq4dKaw0N8YIMA7D7YnWhuIBbnkAnLOoLD9o/woi6kD+j9VDcTJEM2b5qk82IG3WlbKR2FeDWTZZrjXUCmNpYPPIEnXb66P+DFWWSTB0Pzl5jedfTUbv7grcKtOWJzARtt5dNqN9nbgzXFAaIU+IyZEhtfYfXS4sj16Hwx8kdtS5Ky452VspfdVRiQYljJ9OkCpFhuzos4BnOjEyB5fFFTrH3baRnAJOg0BJNBu2+MVLAtnQsdB5Lv9orsjUTa3NpJf7K1ewp3pS1gFpniOJWc2UuARy511h3eJB9R6cqbVF8bj6GudgkVAECkri0lZxGbyPSlWPWkc0wuFAviLQKcYJD3ShQCdPKOpppxJh7K1w3HBRBB2+sGtaW7Fq3Q17X3haw7g7uco851OnoBox2Ot2MXw+0l3D3Lr22cB0YIVUkkDNvzGnlVc9ruLnE3wqzkSQB1b5Tfw9VWLhVtYWzbw7XWtvb0fKJDP8dnLzodYA8t65Oub0pR55/P3J0pT+iHeC7QpYIw2NtFgjFEvkQ+XNs3mNjG8dKKcX45aKNatohttb+TGrNqCAOcR51Gr2GW5aIDK4JDMCYubbFSfPlPLWhd7hV20HdbikIqvl0L5GZlIiTqI2865MUIPfh/2sZ43EI8It4iyFBINiSihgSDJzMCo1IkHTYkGKvsV58TGqWtsve+PRAgE5lkKZPxdcogdSZr0GK9TGt265ITfj0CO0p8KaT4j9lR+Z5UY7ZXmS2hXLuZmeSzy+2hEHejKSTJNHJHlWopYKa4KHpWWRAo4ArYroj00yvcVsoYNxZG4GtOnfADqxxFGcoAZE8hGm/OnoIqIWeJ20uFy4Op686cXu0yMCA5XzVRI9GaR9VNoYLQcx/ErVn47QSJCgSxjoP4nSojxPtDdvtktKQPmr9rP08tvTSJ/spLM5u3HaMxZySY2GkQPIaeVd2cRhVnLaZQdT43HrMNTKNeDPc5w/Z7NrebMfmLIUeU7n6qLWrIQQqqo6AAD6qRwNjBXedoEnYvrJ02LVJsP2Pw43sW/WAftrnyZ0nTMsDZRvaHiAvYh2XKAWyrECQDGY9STJnzFHOE9m7t9lBJtYdQM1w+EHqFncnrsPqq5sPwDDIQRasgjaEH3UM7Q4C5cfmbYjKFtkjYTt50F1Gp0tivb0ojOP40tgDB4RSqBJNwSJJOpU8518fWg/DbVrvkW6hKswBgMSJMTO06zrUkw3YS4vdsmcp8XI0hkSZ8IY6CeXnU4s9mLGQBkJMCdSJMa7GpqbW0f3H03uysreGUs6gL4SQDESFPT0U1xfDmF5SBo6T0+Iyq2p//AGJ7Ktmz2WwikFbIB9LH7TW8b2cwtyO8tzuF8bDcCQAGHzR7BQqSe3AIqnuVhb4URvbb05SfrpyOBhxAMNup2IYbGrNw3AMOghUYf9znr1bzp0mBtjYH2k/bSuGX2vz7FdUCMdmbt82lmL1siGtufEsjUKx3Gux9EiKMWeFqoi1IQfIO688oHToPZpT9baINiAWPPTM7Sd+ZJp2h02Pr3p4QfDYkpeUiO38VkgkHWuRjgQdI09VO+M4QuRlSPMmJJnSOunXnQPmR50dFbM1+R42JkTHL2U0x1zUa5uZ5D0U6RVgzSV7QgEeXIHWpSW40WR3EBVIIZpA1GkSfk+ROpot2e4zdXEolxx3Z8IWBJL7NI89JNL4iwjMAJy9DENsCZ8tPbQfB8PuWmL2mYlGbOTBBUPOUE89NzU9aj/EUSclTQf7YWrj37SoDqNI8jrWu2nBc2GzG6y3VEndlcxqMuwPmBUlXEh7PeLvkJE7gkbH1ioha4fieIBmuuLSKSq5QSzEb6EgD666pb7Le9x8c3SbdKJUONsMrZlB9NcDFuIBf+ulSzivB0suVuG4dflQPsA/o0lhsNbHxUA+321VKlyUlp+QTwPEXO9CtMa6/80be9r5fdSN0IryPjRQrH8Qy+FTvU5SpmhC0dcQu+KOp0/jWsGMyv1jSg7Yss4VdW1+4VI8Fh8iAc+dZbgkkmQXg3Di+LCxszFiRoApJOw16eurDxWAtLtmZsssNPDrodCZ0n8qD8Iwt0Xb7WlDIgLOCPDrJAY8xzgb0R4jbv5Qly6qnRjaS224MKzbQRPUAVLN/FJbnPFJLgJcIwNqRC95mOw1kclgA7+3elcfw5GuKsraZQxhgbci4Vg5YLkj4qrA02NM+H27ttGFuAsDvQl3JcZpldWGU66ZVifOaTe7YJKZnJGp7w93dk6NlOoMGDv8AJ35VDXpe2/wGUvBviuI/syGxaTLcLvbFydFL6EW1iELCZMswmJEVeorzvieHPdW6WYzZthrmcQc2eDDAwd80n0V6IXau7C7jZCdXsRztuf8ACX0t/wCux/Z6+qgyXwB6qIfCJiClq3B3Zh/41EP7a0EzMNlj6gdI6UmROwKiQ/2roCa2MQajdjiejEzAiZ5a8gKXHERE+RPIben0UmnwEF/CHxpraBVJgIWYTGbWFUnpVZt2pf6NR/3H7qk3actfQkyXfQ5YMAGRpPI6VEzwMnk/ur/PXbBaYpIi6btnT9prvJE+s074XxHEXiT4FtrqzEaeim1vgbHZLp9At/xepNh+GgWlQoQIBynefMjczTavbNS8EcxnELjtCuQnX4swJ5axptSeDwD3JLW2fcDMSo1nxS3Ib1LkwGXZQPVB9tdG1FDUvYa9HfZfBOHRUCCGzGBv0k+R1j0VcXDrQgFpY9TUH7JFVB0E9aJdqu1S4DCtfIzOTktJ85zJEx8kAEn0edebnlqyaYo6YXVsnBvW0Ekqo6mFHtNK4fH23HgdW81IYfVXlvG3L2PfvMVevXHOuVYKr5KmygdBQ/D3b+BuLfw11hBAzDw6/MddiPaPRVYalsmr+P8AsDj5aPXLXdq0b1RPsd2kGOwlq+NCwh1+a6yHHokSPIijLXjUJ9TIZY0Eu/priLCOwYlwR812UGORCkAj00z77zrk3vOpvqZPkbthN8XGVQdSSBPkpb7BWLj1mCwDcxy8wDziaC3vHHiKlWzKRG8QRBBBBDEH09daQtYJAAJYxtJ2kDMdOuUGs+qnW3Ju0vIXuXrdx9SZAWCrMpMk6eGJG3vUSS5yn+oqB8X4quBw7Ym7IYEKlsEeJ2EC0Dr4ZnXcKvlVe4jtPxS4e8GJCyZFq3CgeQlfFtzJ/hV8WST3FlBHoG4oYEHY1Cbiw7A8iR7NKT+DPti2NR7d+O/tgHMBGZSYkryYHQx1FEuPWgt2R8oZvXsfsn110t2SqhC1c0NdusjXmPSddJ9lNlGnP+utdeI6CCCf+NZmNKjJWOnQwunu7mS5LqBplJENyYncAAHSmuHv3We8FXwrlAliQFYyEyncseZ22p8UYl9DsD6denMaa+ikbts3b+ZUYDKZEaksAQp8lLTzG2mtQyY1pZaMqH/Zrii2i1llcK8t4idCBDxpGWQTp9dS7hmXJ4dp/hpVfY3AX3dmfKcqqsBdcoJYwBsIXruTT/hHG7i2jcde7BYW155n6EbiII9Vbp86r2CSUlXsGfCbglF4PrJUE9NIH11A7vHcgIAg/wBTRTt9xXEXL2VlIWNDyI9PPeodfwbnerwzHYumbihbGcWJMjcjWh/eMxBG8RP9c6WHDGnXfp5Ua4VwzUEjQcqznfBTtaFbFuBcM7sZj8Y86K3RFLqkCkn1q8InHkdCfD8WU74s8IqAi2DlLEty8JBb9o7RSVniZ72F8VxpGYvqXfYyGgQAQPTzpDEWLZM3Ax0KiDAk7ExqY6edCBZIZUJjWCx0VV3LM3XSufLhTk0yGrySGxaGYiSD81iwAB6qd/ZFKY3Gm6sPYQKpmYUEjVQ3hOm229CP7XMBZaG8Nwzn0GgCnlMnqOtdYfEMGYkrczETKzoTqNdm9FczwNVv9wLd7mr2LvWrF6yrHurmUNoDpmkQ+4Xf+jXo5dq85HEllvIYUFSyIN1yOOXo01GtejRtXoYr07kppXsV78MfEVsWsOW+VdZZ5DwE/wAI9dV5hePd6rFe7VZGaSV8RJjc767VZvwqYkpasEG2JuH46lh8XlDLVc/3o/z8N/tt+LUM2WcZUo2Wx44yjbZq1dZsyjuyRuM2onWmuO4iSrWTetqQIgE6FpjYHmaeDi9wbPhv9tvxa0/GLh/zML/tt+LU/wBTkf8AIv3G7EF/MAMdxS3aJDN1jTrQ3+805XE9ukUK49hL1tzLd4m4cKI9YjQig3e+S+wV2xVqznexMOH8ftWwVL/LYggaQWJ/jRO12lw5/wA2PVVed75L7K333kvuig4WFSLRGOtts001Fgm4WDCPSZ58tv8Aiq+tcSur8Vo9AEfZS68dxA2un2L91L22vQdSLl4BiIBFRf4VcSbmLwuHGyWw0ftXW+5BUMw3ajFJ8W+w9S/dS2F4s+Ixtq7fcu2ZAWMTC7DQVPtNT1/IykmqLP7NxhbzWLhVbbIQGAIbMLTLcLsYIYNcK5eWVTqGkxfiWEu4i1cxN20y5rhzDL8WxdbLbznkwZkyrqcqsTHhqV8J7QHEjENiEJt2HZQ13LcumCLZC3AiajOd5jMI1ihXaO7ist23fCvZW1Fm6rXcmoGRimcKLhzL8ZZ10kVGMWm/ZVsefAVfIt4q0fkXlPrZSjf/AMxVlPij8xj6vTXnjgHam5gnxHdOF7y5JlQx8DNrr+8aJ/rQxg2vH3R/Gky9POc3JAjNJF4LiSTAVt+m2k9a7l+h9lUX+tLHfTn3V+6uG+FHHfTn2L91L+il7D3UXmwuwYU8+VMsJxLMxR1a3cHIggEdVJ39FU/Y+EHid0E27l1gOYUcuUgb/fTS52+x6znuXB6UHrOq036RpbM3cRMvhQxfeYnBYeYQK95/L5M+pVf20Vs4XD4pMP3GUYc2bjPI8UgWwpMeKQCWEc9BVcdn+PvieJ4e5fZmMd2DKofivABjKNW3PWrAt38LftKETurb3WtB7ZKtmVd8wQZkbKQRABCgxJ1d43FJPx/sylfAj2HQ2OKqs/HW6rba5VLSYJEkKpMcyakXaXiFw4psgdgqBBlByyQTm6HVvqqJ4jhc4hsjqO6hRrnBLW0khlgEeqj2Fu3gAO8swNPif/aqNu00LS8jnhmKurIbPDAjxAmDEgwfOn+Fd5zMGMeXsj10lhy53e2fUfvp6wJAkqQPKs5fQFIUwtrvS1yCMi/FJ0PISIpLCY5sz3IYxkUquVYkOGOo3JApdS6q0aE6a6glmAiW8uhHopIXmyXGGVUJBgpmkgmRIMKdftpJ04tewqxDGY66jA5W8SkKrANz1JjUnUQY9s0JvXWItHOHynIMy+E3btyL9wIRDeJu7Dfszzp/iOJnuQbfdi61zIG10AVmuOJ0zAAAE8yKRt4m2cILaAdwBL5gyN8aQZbUwREjnFctPFFJLn/AdnISwl4rdU3Q14swiPEgGcq40aAZ5np6a3217PJbvBraBUYSABpPOo1a4rasERbDA6EQZzRGYQ0FQToJ51YnDMQuMwQIOZ7LFG0giI0I2nKRt0quOE2mmvg6sObRki29uCu3wEGY++l7GHy1IsTgNaE8RK2wSxAA9WlXxJnd1Ek+BleeKaYjH2bIBvXAo5KBmuN1KoNfWYFRvivG3uki0SifP5n90ch50CVlDQNWO51JPpNdkZKPizh/TSybt6U/Pv4JDxbtKbpy2rOS0Pnkd4x6sROnkDW7fEbV1Mt23/iSuRs0AQQNYiRE786BZa67nWdR6/4UMsnl52+C8f8A52OC2u/kn13in9ktm1eNp0zeE5hGYgHw3UM6jp0150NxuJzwygARr4iYJEgZwJOlRDHI1xQpJhZygnTXePOhVq+1pvL+tx/GoR6ZLeL3OHNjyYud4lj4GwtlrT23W5cuIwZGBIBIy6HnM6bRFehxXlrgOKtlgwDM2ZTJI0IIPxefSvUop8SkrUjlm0+CAfDBZzWcPpMXW/8ASqvGF/Z+urS+F3CG5ZsAO6RcYyhgnwHQ1WB4KT/nX/f/ACqOZrVuy2NPTwYtjy/r212LX9f0aS/uM/S3/wDcNZ/cQ+kv/wC4ajcfZSn6FwnlVfdpuEtYulgD3bklTyE6lfIj7KnB7Pj59/8A3TSVzswhEMbxB5G4SPZVMeSMHyJODkuCuLdwAEFQSdiZkddjHtpzwjhrYi4EWY+U3JV5n7qm/wChtj5j+8a7XsrZUaK4H77D+NVfUw8E1hkL/wBx4bT/AAE0rl+B4U72UHrI+w0kOy9nmr++331n6KWPo299vvqGpf1P8+5bS/S/PsbbgOEgjIgkROY6eepqA37TWLpUkSjaEbGDII8jU+/RSx9Gffb760ey2H+iPvv99UhmjHlt/nyJLG36X58BTh/G7OPwT2XvJh75Cgs05SFgKAFEiM1wnQyzTNa7U8Zt3Fs4dbi5Rl727qoYL4hb13UOWYEgHUbQZH2+zNgbWP8Azf8Ampx/dNrScOhjqCx9pJqTlG9vz+5SnW5D+0+Bsz3lh7e3iQMJn5wk6+YoHZZYhknoQYP5irNHCbP+nte4PupVOHWhtYs+4Puqq6ilVCPFbsi3Z/CYZQWvNYLNshZWCgen5VGUGC5DDf8AhRUWEG1q17g+6s7ofNQf9oqMsjk7HUEhtZxllRlS5bUdAQB7BSj4i24Km4pBBBEjY6HnSsDovsH3VokeQ9QpNx9it8Vg3w17QyA0o66yAZB02PUVZ/CO11m7YS22FPeqS4iVXvDBzwBO8mJA8R2put0fOinNu+PnfXVpTcqtE1BR8j3ApEljLsxZj+0xk0Xw8UJsXV+cPbRHD3F6j20VYHQYs7b0uSYEGmeHcf0RTkE9J9EHbypmhLQvh0ZjkGnPbTfeaRx165mdElmIAMgZQNAXgCIgySfrpS1i2XNlIBAGYjlAjc/bTMXrncOqknvAQHIKoFAzXDtqdtY5TRjH3wBv0CcLwtnz3lINtYAZjJYDMtx1SNNZ9ECk7zlFVUylnJMoxJAJAJYECBlG2pNJcRwrW7fd945y/FAORSrDPEjX5X20Dt8UEi4hGecmV4KSD4TmJEAgkGInnXNNZJSvwPHZbj7tC1u3cRcKHWGUFo1Jc5WCjUkez18pZ8Gts2cVjMKZiFYyuXWYmJmSG89qEcD4RiLtwMos98xBlwLgsoCfEqSRnYnwnXQct6srhHBbeHLMiS9wlrt1jNxiST8YyYk7aAcq7cMXGNE8krZynDUOfMJ0/ojzquO1PZgvrevhBPhsgZucDO0jXUeEfXVh8f4sbSN3a5n8upqvcPxbu/HicrYm48W7c5ygJgSROuvLbSi0lsj2OgxZJ/xy4229/wDi9sibdicWdRbEHYZgD7DtSGM7E4m2JZR5qpBb11YPFOMm0RaXx33gaamTykdJ+2i/DsIVXKWDXSJdt1HMjXfnQR6OSbilKaVPjn9/ov8AJRl+01onOMscoj7dTXKNImrm432ctX7Z+KG5OROvUfVVWcY4Jdw5bQ3Bybl+XrpkwwlGe8eFyvP59gcWpviMOrjUT/XWthjHi0PTesL02oSUYzjxyB71h7BDoTA2PSvZS7CvJdwggztGvSvWi7U92fP9b08cUk4+QV2i4AmMVFuPcUKxIyEA6iNcymgX6uLH0+J963+HWVlJLHGTto5FOS2Rv9XNj6fE+8n4dZ+rnD/T4n3k/DrKyl7MPQe5L2b/AFdYf6bEe8n4dZ+rrD/TYj3k/krKyt2YejdyXs0fg5w/02I95Pw6z9XNj6fE+8n4darKPZh6N3JezP1cWPp8T7yfh1o/BvY/1GJ963+HWVlbsw9G1y9mv1a2P9Rifet/h1r9Wlj/AFGJ963+FWVlbtQ9A1y9mv1ZYf8A1GK963+FXJ+DDD/6jFe9b/CrKyj24+ja37M/Vfh/9Rivet/hVv8AVhhvp8T7yfh1lZW7cfRtbNfquwv02J963+HWfquwv02J95Pw6ysraIm1Mz9V2F+lxPvJ/JWj8FuF+mxPvJ/JWVlbRE2pmh8FmF+mxPvJ+HXa/Bhhh/nYj3k/DrKyjpRtTFk+DnDj/Nv+1P5KcW+wdgf5l72p/JWVlGkC2ObfZCyPl3fan8lLjs1biMz/APj/AC1lZW0o1m/0bt6eK5AIOXwxI5nw6mnV3hKNOrAFSsCAIYgnl5CsrKVwi+QqTQIxnYu1cyf419cgEQbckgmGJa2TOsdNBpQQfBHhJk3sSdZ1a3+FWVlHRH0bUyZcH4Rbw1sJbB82bVmPUmN9ae3UkRJHmN6yspgX5AGO7JJdmb18TvBT+KGm1nsFhk1VrgeI7yVLgc4JSB6hWVlLpR1Lr+oS0qTo54f2Bw9lmdbl43DP+IxUsoO4XwQPTE0Vw/Z62iqoZ4G+q+I9WhfsrKytpQJ9bnn/AMpNm73AUY6vc9ErHo+LTbFdk7TjKXuAeWX2ar51lZR0oWPV5o8SIvd+BzCM5Y4jFamYzWsonoO6rP1N4P6fFe9b/CrKyhpQf1ef+pmH4G8H9Pivet/hVY4FarKKVEsmaeT/AJuz/9k="/>
          <p:cNvSpPr/>
          <p:nvPr/>
        </p:nvSpPr>
        <p:spPr>
          <a:xfrm>
            <a:off x="1020233" y="465137"/>
            <a:ext cx="406400" cy="304800"/>
          </a:xfrm>
          <a:prstGeom prst="rect">
            <a:avLst/>
          </a:prstGeom>
          <a:noFill/>
          <a:ln>
            <a:noFill/>
          </a:ln>
        </p:spPr>
        <p:txBody>
          <a:bodyPr spcFirstLastPara="1" wrap="square" lIns="121900" tIns="60933" rIns="121900" bIns="60933" anchor="t" anchorCtr="0">
            <a:noAutofit/>
          </a:bodyPr>
          <a:lstStyle/>
          <a:p>
            <a:pPr defTabSz="1219170"/>
            <a:endParaRPr sz="3200" dirty="0">
              <a:solidFill>
                <a:srgbClr val="003490"/>
              </a:solidFill>
              <a:latin typeface="Tahoma"/>
              <a:ea typeface="Tahoma"/>
              <a:cs typeface="Tahoma"/>
              <a:sym typeface="Tahoma"/>
            </a:endParaRPr>
          </a:p>
        </p:txBody>
      </p:sp>
      <p:sp>
        <p:nvSpPr>
          <p:cNvPr id="93" name="Google Shape;93;p14" descr="data:image/jpeg;base64,/9j/4AAQSkZJRgABAQAAAQABAAD/2wCEAAkGBxQSEhQUExMVFhQXFRgYFxcYGBwXFxwYFBUWFhQVHRUYHCggHBwlHBQXITEhJSksLi4uFx8zODMsNygtLisBCgoKDg0OGhAQGywkICQ0LCwsLCwsLCwvLCwsLCwsLCwsLC8sLCwsLywsLCwsLCwsLCwsLCwsLCwsLCwsLCwsLP/AABEIAJgBTAMBIgACEQEDEQH/xAAcAAABBAMBAAAAAAAAAAAAAAAFAwQGBwABAgj/xABIEAACAQIEAwQECgcHBAIDAAABAhEAAwQSITEFQVEGEyJhcYGRkgcyQlJTobHR0+EWF2JywdLwFBUjQ1ST8WOCorLC4iRzs//EABoBAAMBAQEBAAAAAAAAAAAAAAECAwAEBQb/xAAvEQACAgEDBAEDAgYDAQAAAAAAAQIRAxIhMQQTQVFxYYHwFJEiQlKhseEywdEF/9oADAMBAAIRAxEAPwC4OMcYt4YK1zNDGBlE7CetC/03w3S57v502+EUf4dr98/+tQPLXRjxxlG2c+TJKMqRYv6b4b/qe7+dZ+m2G6XPd/Oq7y1uKbsxE70ixP02w3S57v51n6a4b/qe7+dV5lrMtbtRN3pFifpphulz3fzrP00w/S57v51XsVkVu1E3ekWH+meH/wCp7v51n6ZYf/qe7+dV7FdhaHaiHvSLBXtfhz8/3fzpQdqbH7fu/nVeRS9snkaV4kMsrJ9+k1n9v3fzrQ7T2ej+7+dQ6zc5GlgfXSaUPrZLl7R2SY8fu/nXb8etDk/u/nUXRQfI05sBlPlSMdNh5e0No/O9n50unF7Z6+yo/wD2dd677gbg0rkgqw//AHmn7Xsrk8Wt/teygi4gDQkUqVB2pdTXIQsvFrZ+d7KUHEU8/ZQRUilra0dRgs2PUdfZTVuPWgYh59H503ahmNtgMGECImPtqcsjToNBteOWyQMrydpWJ9ppBu1FgCfHz0CyRHPQ7UKxOMIBBYFSCFMDQxMkR06eVBsRilRTonjIUEfGBOhkcp119FcUuqy3tRRKJKMT2xw9sAt3muwCyftpC127wrLm/wAQLmy6qJnplzT9VQDHXku3CqMWaCcujwFAgkDUajaI0p12itKy4f8AwbltciKxCjVgYBY8pncxvQh1s21F+Ro44snd3tlh1cpF0kKHJCZgA2gkg6fmK1hu2mHuXO7VbpeJjLuOZGusTrUa4P2bzXycoFlp1W4SwyxKlTurdTqI32mT2OFWLd0NbsIGHylHL+J8zXRDLOS1Jr9hpY4xk0wqvEFMQrGROw++tLxNC7WxOZQCdNNRoAeZ9FMLV4m8EFqIlgWOXbfY+Let22RWZnZQwJLqGPhB2OXoB8qIjWqap+BXGISv4vIASrEHoBpPMyab2+MIQTluab+HXciYGsaGkMRxO0jFGvKDpJMCJ+KOmsc6YYnF20QvnBBgMyxyMAyu418qZzdiqCaH+H7S4d/lQJYeIZdVid/TWWO0uHfPDGEXMzGAAMubWT0+uq/49g3cG5auIyiZCoyDLAzQh5wQdD50KucKRreHIQC411lBNw+JFXvGB1iA2Xfr6alHLLe2NLGvBZ9ztZYW2LpFzIVzfF1A31WZG+1dJ2pskKYcAxuB4ZEgMJ0moE3CmKkXcQVvt4goE22AWZLR4VA0kbRTrh+HsIkJbbumXxl75V2VDPeW0t7KWI+MQIj16GWclaaA4RXKZObHaKy91rSliyKC2mgmABPWTFNcP2vsOudFulMxXNk0MEiRrqDB1qu8bfxFy3fvW2FpEVe7UZiDLBETNIJfXNJnflQZlvW0VDkUaiAWUnLoDlBmPzoyyT07NX8AUU3wXGvaewRm8QXXWOm+gM0ZBqkLfe2chxCsEaQIHUatlZYXWDoQQDMHSruFVxychZpIjHb4f4dv98/+tQYpU+7bJKW/3j9lQm5biu3G9jkyrcbG3WZKcpSkDpT6iWkZhK3kp2bQrkpW1G0jfLWZaWKVmSjYKEYrYFK5K1lrWajkVsGuglby1rMYGrtXPWuMtdAUrCmxyt8ineGxxocF86XtuBypJRTKKTDKYwcx7KcFtNDQQYquxiTyNSeMqpji7h5M06wlyNKad8SK7TE9azVqgpoLI00qlMcPcB2p9bqTVD2dXDzpneSZk6GnrCml1TGxO9SmMgG9w/FJmOXOBpPqHKsQIDcSdGGg0aeZPSQNdKUxgLHRSSCJj1+HTrSN7CYYF3Y3AsTqPAjZfinSWM9CP41zZcOvZbDql4BXGMJazTh2JmdVOQjTXb0Vx/d1641lWvOwJBCsofcg6kEGNCefqpjdulWByMpbZtWQjkQ2s+sVPOzPDlYWnQ/EOZy2rFipEaHeCdx/CkwdPHVvuUbpXVEhFoWV0AC8+X9a0hxS4LRD7aGY3gD4w8wBtTnFWy7Ks+EGT5xy+v8AqKi/wh3yqpBAIzHXzQjlrOvLrXZPZbfQWG7X3CrcZWELsJGjCCCejqTtEGR09FRPtjxlbqHJKYhZyuBGYKSGUzsRG2u9C+K8dt3FIQ695C8iMiwW6ahgPWaA8W4iXzAc2zehtJIHn4h6/KmSkxqigA/Gm2YlTtvp6I5c9KR/vO4AYOnkxA9lI8TSWLZfC246HnTEqBsSB7R6DVqRFthnhPHjbfLcnuWYd4AJMfOAkaieutTK7xjC31RVZstpT3eeJ8RkmNDM8500qrbmhn/j8qyziSCBMa+qecemhLEnugKbXJcPEOIv/Z7VvMctwtOoEWLWmQmCYZ216hKA37l3FMFtalSBucio2usbCRME6CgPB+LhoS4zeEQhkwoJkwOXM6UU4TnusQua3agrccEywJkLHMx8keZ2BNccl25UkPqvkkHG7NwYbC2jka9fuqyqrHKLafLO27FfUo6U3w7rYfQKbhQ5iDCKRoTbuEmbm/igjkOZoWuJK379q2y3basqIWCuSiGCq5wfCCSYGnOn2MxCArmXb4oUWgDEE62wBv1FTzzp6UjQ9nWJx+INgLcu6MQArMJPMtAkxAAMkVdwqjG4gEZpBKnW3c2JJiQy8iDppHpgibzFP0cVFySVcDZndMA9r1JS3Hzj9lRs2hGo1qS9rWhbf7x+ygtnWvQukcrW4ONtfV1pS3gVOtOWw4rFOWjq9C6fY0u4SNqQayaKBp510cPNHXXJnAEZRXPd0/u4WNdBSAt06kTcRAp5VyUp6iTS64IdaGqjabB9qzNdNhaKrhgK6azype4N2wIbVZ3VFzZjYa+dJNbf/imUwOAM7uthaIDCHmK5fDRR1IGhjICu1FLdwa7CRWs1CQYilEudazJWd3QCP8NcHWiVpqBJbp5h2Iqco2PGQZzUldE6dftFbtGaVRdZmueSLxYKvIQCQdZ8IgbjmZ30oHiLzqMuYmWnLpB6+3yqUXJMtoSR6Y266TQvEcNVo8SyDrO0nWCyzXJknvT4OiKVWxDgXCO/UuViDqM2ZTMzKRE9P3vKp1YsKghQAN9POhfZu0O5jKFhySF+LMyIPMbUXDCurDBRRHJK3RyYUFifSfIVWnwgYksQ8eErA6jWV084NTrjysbcDYkT6JE1EuP4cXVcRyUD1D+h66llk3Kl4Orp8arUU3exJS5I9XTWiS49bgnZuYNccb4Q6t8U+oSKY2uD3jshHnMVeMm0LKFMfOAw0oHj8ObZkfFPLlUnwfBWGrtJpxiuFhlI3o2xXFMr+9pqKTTX7adcYsG0+Wh1u/rtVYs5pregngbhVwfR9tWrwDF3LX/5FwP3Ntbndzohd/i2ySACS2XxTyjaqnwz7E8vv0qa4rj7YgWLLeGzb5a5Cw+UR139tc3UR1SW23n7bhXBq5wy+bK3Y+KZ8I55iztI9PKu7lonn4S3NQsT5yfrp3h7pFxTbBgtkhoIyvo07daVwWPTKLIWHtsVLiZYjZvWNYPSuTU3HUyyjvQ4wVv+zf4bsSX1KqZEEQIZdZHlV3CqOwGMK5kt5TdkMS2WIG2riRzkDerxFV6Ocnq1fQ2dVQG7UpKJ+8fsoDbtkCpD2kWVT94/ZQRVNdjlRzUZbXrSd5PKnArsUmtp2agU9uNRXdq41EWtjpXBsjpT9xMXSNnEjakDYogLXnWG2OdHuIziMFtkbUsLjgbA04RAK7zCs5/QyicWbhPyYpYg1sV0EqTkhkjju67VBWmQ0levLbEswUeenqrXYRr2h4muFsNeKFwpUFVIB8TBZk8hNDeAdoRjO8y2zbyAHVg0yY5Cue0vELV2w1rLccXNCVhMseINmuCNwOtNuwvBzZsl2cZ7mhAIKgKYGo5yDzpHlSrcdQ23D5tMeYpBrccwad5NYkT6RXQs+VdKmiDiNVteVdixT4KOlbFsUvcDpGgsUtaSnSpSgQUO6NpObS0qxHMemulWtAHp9dJJ2MkMbsNoAAN9dteXpFDruDyHxRBJgsSE0jWBq28RRpwzESVXTTQTodRmM0FxbBGJgs2zSc2h6M01GdIpFNkt4WYtL4iw6kQY9HKnNtANRsdfXQjgF0d0dZyx4eYB/o+yneLxwsWc7SYBgDcnWB5VaEk0rA4u6QnxniaWgVbcjpUMxvElkxt6fbQ7jfa3vmhgEjlMmhN64binKZHXpSKalK6O2GNwiOeJcZtpqWFCf77VviqT6jQrG2W1gSetIWsFeMReKdefsq0Zy9UTnBPfkkFnHh/klfTtTgmaZYDCvEM2YdSINP3QCm1PyK4pcEI7bYMghgPDGp6GogBFWrxeyHQg9Kj+B4GuTMVkkxHkD+VZzpE3itkTwdzWDz/oVLMPjfHlcyAgUcgANfVWcf4KoUXUAAUSeR8PLSnHZ3C2rt1FxBZCxUqdQGU7KNvjT8aY0NRySSjbBKOnaxfD4nxgW2KiSNSIOYQZJiN6M8QvIl9XGa4IVGWUgBRG6CN5giec70c4f8Htq4Je53Yl8qoSzQp5l9AB5DnvQocHCi6bQGItqsjvM9sqdgfD4ND1NcyniyPbnj5NGTW3gVS3b7sO1ruwM2V2gyWz5TMxGnTcQKugVR9y/wB0pL5jav2wCAJUEHYMG2B56VeArowRqwZZagN2oeFT94/ZQAYmjnaweBP3j9lRvLXTSfJzybsdriAaUXECmIWlM1K4ICkx7/aBXSsDzpga1FDtrwHUEa5IpkCetdhz1odsOocGtZ6Rk1uTR0mscLe8qVW+OtAMfxy1amWkjkP4naozxHtoWBS1b1PQkt/47UezYNdE6xnE4bu7S95d6TCoDszt8keW55CgmN7M3bz95cxUtyhSoXyXUwKgLdssRblEy29dQF1nmSTqT6aZXe2GKP8AnNW7LXDoOsspOxtv5b3H/wC4fy0T4Pgzhn7tM3cvJ1IORwJn0MPrA61XfZO5jsdchbzLaU+O4VBj9kTu0ez7ZjxftHZwkW7Y7y4u5MEgxuTEA+QrnyKSem2/oVi1VvYlVxVb4wVvSJ/4rsnTQa+n+NV5+nF8nRVH1/wpCx27xYZgy2Wg/MI03Gx6EUvbl6/uFST8liDEjZwUP7Wx9DbH7aXy1B8P2/nS7hxHPK3/AMWEUe4RxXD3yBYvd230VwRI5gA//E+qg1JcmpMOClFri5aKiToBuZgDzk8q1buAgEEEHmNR7ayYKHC1sn1VwrVq4dKaw0N8YIMA7D7YnWhuIBbnkAnLOoLD9o/woi6kD+j9VDcTJEM2b5qk82IG3WlbKR2FeDWTZZrjXUCmNpYPPIEnXb66P+DFWWSTB0Pzl5jedfTUbv7grcKtOWJzARtt5dNqN9nbgzXFAaIU+IyZEhtfYfXS4sj16Hwx8kdtS5Ky452VspfdVRiQYljJ9OkCpFhuzos4BnOjEyB5fFFTrH3baRnAJOg0BJNBu2+MVLAtnQsdB5Lv9orsjUTa3NpJf7K1ewp3pS1gFpniOJWc2UuARy511h3eJB9R6cqbVF8bj6GudgkVAECkri0lZxGbyPSlWPWkc0wuFAviLQKcYJD3ShQCdPKOpppxJh7K1w3HBRBB2+sGtaW7Fq3Q17X3haw7g7uco851OnoBox2Ot2MXw+0l3D3Lr22cB0YIVUkkDNvzGnlVc9ruLnE3wqzkSQB1b5Tfw9VWLhVtYWzbw7XWtvb0fKJDP8dnLzodYA8t65Oub0pR55/P3J0pT+iHeC7QpYIw2NtFgjFEvkQ+XNs3mNjG8dKKcX45aKNatohttb+TGrNqCAOcR51Gr2GW5aIDK4JDMCYubbFSfPlPLWhd7hV20HdbikIqvl0L5GZlIiTqI2865MUIPfh/2sZ43EI8It4iyFBINiSihgSDJzMCo1IkHTYkGKvsV58TGqWtsve+PRAgE5lkKZPxdcogdSZr0GK9TGt265ITfj0CO0p8KaT4j9lR+Z5UY7ZXmS2hXLuZmeSzy+2hEHejKSTJNHJHlWopYKa4KHpWWRAo4ArYroj00yvcVsoYNxZG4GtOnfADqxxFGcoAZE8hGm/OnoIqIWeJ20uFy4Op686cXu0yMCA5XzVRI9GaR9VNoYLQcx/ErVn47QSJCgSxjoP4nSojxPtDdvtktKQPmr9rP08tvTSJ/spLM5u3HaMxZySY2GkQPIaeVd2cRhVnLaZQdT43HrMNTKNeDPc5w/Z7NrebMfmLIUeU7n6qLWrIQQqqo6AAD6qRwNjBXedoEnYvrJ02LVJsP2Pw43sW/WAftrnyZ0nTMsDZRvaHiAvYh2XKAWyrECQDGY9STJnzFHOE9m7t9lBJtYdQM1w+EHqFncnrsPqq5sPwDDIQRasgjaEH3UM7Q4C5cfmbYjKFtkjYTt50F1Gp0tivb0ojOP40tgDB4RSqBJNwSJJOpU8518fWg/DbVrvkW6hKswBgMSJMTO06zrUkw3YS4vdsmcp8XI0hkSZ8IY6CeXnU4s9mLGQBkJMCdSJMa7GpqbW0f3H03uysreGUs6gL4SQDESFPT0U1xfDmF5SBo6T0+Iyq2p//AGJ7Ktmz2WwikFbIB9LH7TW8b2cwtyO8tzuF8bDcCQAGHzR7BQqSe3AIqnuVhb4URvbb05SfrpyOBhxAMNup2IYbGrNw3AMOghUYf9znr1bzp0mBtjYH2k/bSuGX2vz7FdUCMdmbt82lmL1siGtufEsjUKx3Gux9EiKMWeFqoi1IQfIO688oHToPZpT9baINiAWPPTM7Sd+ZJp2h02Pr3p4QfDYkpeUiO38VkgkHWuRjgQdI09VO+M4QuRlSPMmJJnSOunXnQPmR50dFbM1+R42JkTHL2U0x1zUa5uZ5D0U6RVgzSV7QgEeXIHWpSW40WR3EBVIIZpA1GkSfk+ROpot2e4zdXEolxx3Z8IWBJL7NI89JNL4iwjMAJy9DENsCZ8tPbQfB8PuWmL2mYlGbOTBBUPOUE89NzU9aj/EUSclTQf7YWrj37SoDqNI8jrWu2nBc2GzG6y3VEndlcxqMuwPmBUlXEh7PeLvkJE7gkbH1ioha4fieIBmuuLSKSq5QSzEb6EgD666pb7Le9x8c3SbdKJUONsMrZlB9NcDFuIBf+ulSzivB0suVuG4dflQPsA/o0lhsNbHxUA+321VKlyUlp+QTwPEXO9CtMa6/80be9r5fdSN0IryPjRQrH8Qy+FTvU5SpmhC0dcQu+KOp0/jWsGMyv1jSg7Yss4VdW1+4VI8Fh8iAc+dZbgkkmQXg3Di+LCxszFiRoApJOw16eurDxWAtLtmZsssNPDrodCZ0n8qD8Iwt0Xb7WlDIgLOCPDrJAY8xzgb0R4jbv5Qly6qnRjaS224MKzbQRPUAVLN/FJbnPFJLgJcIwNqRC95mOw1kclgA7+3elcfw5GuKsraZQxhgbci4Vg5YLkj4qrA02NM+H27ttGFuAsDvQl3JcZpldWGU66ZVifOaTe7YJKZnJGp7w93dk6NlOoMGDv8AJ35VDXpe2/wGUvBviuI/syGxaTLcLvbFydFL6EW1iELCZMswmJEVeorzvieHPdW6WYzZthrmcQc2eDDAwd80n0V6IXau7C7jZCdXsRztuf8ACX0t/wCux/Z6+qgyXwB6qIfCJiClq3B3Zh/41EP7a0EzMNlj6gdI6UmROwKiQ/2roCa2MQajdjiejEzAiZ5a8gKXHERE+RPIben0UmnwEF/CHxpraBVJgIWYTGbWFUnpVZt2pf6NR/3H7qk3actfQkyXfQ5YMAGRpPI6VEzwMnk/ur/PXbBaYpIi6btnT9prvJE+s074XxHEXiT4FtrqzEaeim1vgbHZLp9At/xepNh+GgWlQoQIBynefMjczTavbNS8EcxnELjtCuQnX4swJ5axptSeDwD3JLW2fcDMSo1nxS3Ib1LkwGXZQPVB9tdG1FDUvYa9HfZfBOHRUCCGzGBv0k+R1j0VcXDrQgFpY9TUH7JFVB0E9aJdqu1S4DCtfIzOTktJ85zJEx8kAEn0edebnlqyaYo6YXVsnBvW0Ekqo6mFHtNK4fH23HgdW81IYfVXlvG3L2PfvMVevXHOuVYKr5KmygdBQ/D3b+BuLfw11hBAzDw6/MddiPaPRVYalsmr+P8AsDj5aPXLXdq0b1RPsd2kGOwlq+NCwh1+a6yHHokSPIijLXjUJ9TIZY0Eu/priLCOwYlwR812UGORCkAj00z77zrk3vOpvqZPkbthN8XGVQdSSBPkpb7BWLj1mCwDcxy8wDziaC3vHHiKlWzKRG8QRBBBBDEH09daQtYJAAJYxtJ2kDMdOuUGs+qnW3Ju0vIXuXrdx9SZAWCrMpMk6eGJG3vUSS5yn+oqB8X4quBw7Ym7IYEKlsEeJ2EC0Dr4ZnXcKvlVe4jtPxS4e8GJCyZFq3CgeQlfFtzJ/hV8WST3FlBHoG4oYEHY1Cbiw7A8iR7NKT+DPti2NR7d+O/tgHMBGZSYkryYHQx1FEuPWgt2R8oZvXsfsn110t2SqhC1c0NdusjXmPSddJ9lNlGnP+utdeI6CCCf+NZmNKjJWOnQwunu7mS5LqBplJENyYncAAHSmuHv3We8FXwrlAliQFYyEyncseZ22p8UYl9DsD6denMaa+ikbts3b+ZUYDKZEaksAQp8lLTzG2mtQyY1pZaMqH/Zrii2i1llcK8t4idCBDxpGWQTp9dS7hmXJ4dp/hpVfY3AX3dmfKcqqsBdcoJYwBsIXruTT/hHG7i2jcde7BYW155n6EbiII9Vbp86r2CSUlXsGfCbglF4PrJUE9NIH11A7vHcgIAg/wBTRTt9xXEXL2VlIWNDyI9PPeodfwbnerwzHYumbihbGcWJMjcjWh/eMxBG8RP9c6WHDGnXfp5Ua4VwzUEjQcqznfBTtaFbFuBcM7sZj8Y86K3RFLqkCkn1q8InHkdCfD8WU74s8IqAi2DlLEty8JBb9o7RSVniZ72F8VxpGYvqXfYyGgQAQPTzpDEWLZM3Ax0KiDAk7ExqY6edCBZIZUJjWCx0VV3LM3XSufLhTk0yGrySGxaGYiSD81iwAB6qd/ZFKY3Gm6sPYQKpmYUEjVQ3hOm229CP7XMBZaG8Nwzn0GgCnlMnqOtdYfEMGYkrczETKzoTqNdm9FczwNVv9wLd7mr2LvWrF6yrHurmUNoDpmkQ+4Xf+jXo5dq85HEllvIYUFSyIN1yOOXo01GtejRtXoYr07kppXsV78MfEVsWsOW+VdZZ5DwE/wAI9dV5hePd6rFe7VZGaSV8RJjc767VZvwqYkpasEG2JuH46lh8XlDLVc/3o/z8N/tt+LUM2WcZUo2Wx44yjbZq1dZsyjuyRuM2onWmuO4iSrWTetqQIgE6FpjYHmaeDi9wbPhv9tvxa0/GLh/zML/tt+LU/wBTkf8AIv3G7EF/MAMdxS3aJDN1jTrQ3+805XE9ukUK49hL1tzLd4m4cKI9YjQig3e+S+wV2xVqznexMOH8ftWwVL/LYggaQWJ/jRO12lw5/wA2PVVed75L7K333kvuig4WFSLRGOtts001Fgm4WDCPSZ58tv8Aiq+tcSur8Vo9AEfZS68dxA2un2L91L22vQdSLl4BiIBFRf4VcSbmLwuHGyWw0ftXW+5BUMw3ajFJ8W+w9S/dS2F4s+Ixtq7fcu2ZAWMTC7DQVPtNT1/IykmqLP7NxhbzWLhVbbIQGAIbMLTLcLsYIYNcK5eWVTqGkxfiWEu4i1cxN20y5rhzDL8WxdbLbznkwZkyrqcqsTHhqV8J7QHEjENiEJt2HZQ13LcumCLZC3AiajOd5jMI1ihXaO7ist23fCvZW1Fm6rXcmoGRimcKLhzL8ZZ10kVGMWm/ZVsefAVfIt4q0fkXlPrZSjf/AMxVlPij8xj6vTXnjgHam5gnxHdOF7y5JlQx8DNrr+8aJ/rQxg2vH3R/Gky9POc3JAjNJF4LiSTAVt+m2k9a7l+h9lUX+tLHfTn3V+6uG+FHHfTn2L91L+il7D3UXmwuwYU8+VMsJxLMxR1a3cHIggEdVJ39FU/Y+EHid0E27l1gOYUcuUgb/fTS52+x6znuXB6UHrOq036RpbM3cRMvhQxfeYnBYeYQK95/L5M+pVf20Vs4XD4pMP3GUYc2bjPI8UgWwpMeKQCWEc9BVcdn+PvieJ4e5fZmMd2DKofivABjKNW3PWrAt38LftKETurb3WtB7ZKtmVd8wQZkbKQRABCgxJ1d43FJPx/sylfAj2HQ2OKqs/HW6rba5VLSYJEkKpMcyakXaXiFw4psgdgqBBlByyQTm6HVvqqJ4jhc4hsjqO6hRrnBLW0khlgEeqj2Fu3gAO8swNPif/aqNu00LS8jnhmKurIbPDAjxAmDEgwfOn+Fd5zMGMeXsj10lhy53e2fUfvp6wJAkqQPKs5fQFIUwtrvS1yCMi/FJ0PISIpLCY5sz3IYxkUquVYkOGOo3JApdS6q0aE6a6glmAiW8uhHopIXmyXGGVUJBgpmkgmRIMKdftpJ04tewqxDGY66jA5W8SkKrANz1JjUnUQY9s0JvXWItHOHynIMy+E3btyL9wIRDeJu7Dfszzp/iOJnuQbfdi61zIG10AVmuOJ0zAAAE8yKRt4m2cILaAdwBL5gyN8aQZbUwREjnFctPFFJLn/AdnISwl4rdU3Q14swiPEgGcq40aAZ5np6a3217PJbvBraBUYSABpPOo1a4rasERbDA6EQZzRGYQ0FQToJ51YnDMQuMwQIOZ7LFG0giI0I2nKRt0quOE2mmvg6sObRki29uCu3wEGY++l7GHy1IsTgNaE8RK2wSxAA9WlXxJnd1Ek+BleeKaYjH2bIBvXAo5KBmuN1KoNfWYFRvivG3uki0SifP5n90ch50CVlDQNWO51JPpNdkZKPizh/TSybt6U/Pv4JDxbtKbpy2rOS0Pnkd4x6sROnkDW7fEbV1Mt23/iSuRs0AQQNYiRE786BZa67nWdR6/4UMsnl52+C8f8A52OC2u/kn13in9ktm1eNp0zeE5hGYgHw3UM6jp0150NxuJzwygARr4iYJEgZwJOlRDHI1xQpJhZygnTXePOhVq+1pvL+tx/GoR6ZLeL3OHNjyYud4lj4GwtlrT23W5cuIwZGBIBIy6HnM6bRFehxXlrgOKtlgwDM2ZTJI0IIPxefSvUop8SkrUjlm0+CAfDBZzWcPpMXW/8ASqvGF/Z+urS+F3CG5ZsAO6RcYyhgnwHQ1WB4KT/nX/f/ACqOZrVuy2NPTwYtjy/r212LX9f0aS/uM/S3/wDcNZ/cQ+kv/wC4ajcfZSn6FwnlVfdpuEtYulgD3bklTyE6lfIj7KnB7Pj59/8A3TSVzswhEMbxB5G4SPZVMeSMHyJODkuCuLdwAEFQSdiZkddjHtpzwjhrYi4EWY+U3JV5n7qm/wChtj5j+8a7XsrZUaK4H77D+NVfUw8E1hkL/wBx4bT/AAE0rl+B4U72UHrI+w0kOy9nmr++331n6KWPo299vvqGpf1P8+5bS/S/PsbbgOEgjIgkROY6eepqA37TWLpUkSjaEbGDII8jU+/RSx9Gffb760ey2H+iPvv99UhmjHlt/nyJLG36X58BTh/G7OPwT2XvJh75Cgs05SFgKAFEiM1wnQyzTNa7U8Zt3Fs4dbi5Rl727qoYL4hb13UOWYEgHUbQZH2+zNgbWP8Azf8Ampx/dNrScOhjqCx9pJqTlG9vz+5SnW5D+0+Bsz3lh7e3iQMJn5wk6+YoHZZYhknoQYP5irNHCbP+nte4PupVOHWhtYs+4Puqq6ilVCPFbsi3Z/CYZQWvNYLNshZWCgen5VGUGC5DDf8AhRUWEG1q17g+6s7ofNQf9oqMsjk7HUEhtZxllRlS5bUdAQB7BSj4i24Km4pBBBEjY6HnSsDovsH3VokeQ9QpNx9it8Vg3w17QyA0o66yAZB02PUVZ/CO11m7YS22FPeqS4iVXvDBzwBO8mJA8R2put0fOinNu+PnfXVpTcqtE1BR8j3ApEljLsxZj+0xk0Xw8UJsXV+cPbRHD3F6j20VYHQYs7b0uSYEGmeHcf0RTkE9J9EHbypmhLQvh0ZjkGnPbTfeaRx165mdElmIAMgZQNAXgCIgySfrpS1i2XNlIBAGYjlAjc/bTMXrncOqknvAQHIKoFAzXDtqdtY5TRjH3wBv0CcLwtnz3lINtYAZjJYDMtx1SNNZ9ECk7zlFVUylnJMoxJAJAJYECBlG2pNJcRwrW7fd945y/FAORSrDPEjX5X20Dt8UEi4hGecmV4KSD4TmJEAgkGInnXNNZJSvwPHZbj7tC1u3cRcKHWGUFo1Jc5WCjUkez18pZ8Gts2cVjMKZiFYyuXWYmJmSG89qEcD4RiLtwMos98xBlwLgsoCfEqSRnYnwnXQct6srhHBbeHLMiS9wlrt1jNxiST8YyYk7aAcq7cMXGNE8krZynDUOfMJ0/ojzquO1PZgvrevhBPhsgZucDO0jXUeEfXVh8f4sbSN3a5n8upqvcPxbu/HicrYm48W7c5ygJgSROuvLbSi0lsj2OgxZJ/xy4229/wDi9sibdicWdRbEHYZgD7DtSGM7E4m2JZR5qpBb11YPFOMm0RaXx33gaamTykdJ+2i/DsIVXKWDXSJdt1HMjXfnQR6OSbilKaVPjn9/ov8AJRl+01onOMscoj7dTXKNImrm432ctX7Z+KG5OROvUfVVWcY4Jdw5bQ3Bybl+XrpkwwlGe8eFyvP59gcWpviMOrjUT/XWthjHi0PTesL02oSUYzjxyB71h7BDoTA2PSvZS7CvJdwggztGvSvWi7U92fP9b08cUk4+QV2i4AmMVFuPcUKxIyEA6iNcymgX6uLH0+J963+HWVlJLHGTto5FOS2Rv9XNj6fE+8n4dZ+rnD/T4n3k/DrKyl7MPQe5L2b/AFdYf6bEe8n4dZ+rrD/TYj3k/krKyt2YejdyXs0fg5w/02I95Pw6z9XNj6fE+8n4darKPZh6N3JezP1cWPp8T7yfh1o/BvY/1GJ963+HWVlbsw9G1y9mv1a2P9Rifet/h1r9Wlj/AFGJ963+FWVlbtQ9A1y9mv1ZYf8A1GK963+FXJ+DDD/6jFe9b/CrKyj24+ja37M/Vfh/9Rivet/hVv8AVhhvp8T7yfh1lZW7cfRtbNfquwv02J963+HWfquwv02J95Pw6ysraIm1Mz9V2F+lxPvJ/JWj8FuF+mxPvJ/JWVlbRE2pmh8FmF+mxPvJ+HXa/Bhhh/nYj3k/DrKyjpRtTFk+DnDj/Nv+1P5KcW+wdgf5l72p/JWVlGkC2ObfZCyPl3fan8lLjs1biMz/APj/AC1lZW0o1m/0bt6eK5AIOXwxI5nw6mnV3hKNOrAFSsCAIYgnl5CsrKVwi+QqTQIxnYu1cyf419cgEQbckgmGJa2TOsdNBpQQfBHhJk3sSdZ1a3+FWVlHRH0bUyZcH4Rbw1sJbB82bVmPUmN9ae3UkRJHmN6yspgX5AGO7JJdmb18TvBT+KGm1nsFhk1VrgeI7yVLgc4JSB6hWVlLpR1Lr+oS0qTo54f2Bw9lmdbl43DP+IxUsoO4XwQPTE0Vw/Z62iqoZ4G+q+I9WhfsrKytpQJ9bnn/AMpNm73AUY6vc9ErHo+LTbFdk7TjKXuAeWX2ar51lZR0oWPV5o8SIvd+BzCM5Y4jFamYzWsonoO6rP1N4P6fFe9b/CrKyhpQf1ef+pmH4G8H9Pivet/hVY4FarKKVEsmaeT/AJuz/9k="/>
          <p:cNvSpPr/>
          <p:nvPr/>
        </p:nvSpPr>
        <p:spPr>
          <a:xfrm>
            <a:off x="1426633" y="769937"/>
            <a:ext cx="406400" cy="304800"/>
          </a:xfrm>
          <a:prstGeom prst="rect">
            <a:avLst/>
          </a:prstGeom>
          <a:noFill/>
          <a:ln>
            <a:noFill/>
          </a:ln>
        </p:spPr>
        <p:txBody>
          <a:bodyPr spcFirstLastPara="1" wrap="square" lIns="121900" tIns="60933" rIns="121900" bIns="60933" anchor="t" anchorCtr="0">
            <a:noAutofit/>
          </a:bodyPr>
          <a:lstStyle/>
          <a:p>
            <a:pPr defTabSz="1219170"/>
            <a:endParaRPr sz="3200" dirty="0">
              <a:solidFill>
                <a:srgbClr val="003490"/>
              </a:solidFill>
              <a:latin typeface="Tahoma"/>
              <a:ea typeface="Tahoma"/>
              <a:cs typeface="Tahoma"/>
              <a:sym typeface="Tahoma"/>
            </a:endParaRPr>
          </a:p>
        </p:txBody>
      </p:sp>
      <p:pic>
        <p:nvPicPr>
          <p:cNvPr id="3" name="Picture 2" descr="A white square with colorful triangles and text&#10;&#10;AI-generated content may be incorrect.">
            <a:extLst>
              <a:ext uri="{FF2B5EF4-FFF2-40B4-BE49-F238E27FC236}">
                <a16:creationId xmlns:a16="http://schemas.microsoft.com/office/drawing/2014/main" id="{B9C704F6-1BB3-A7C8-042B-5EFC83EF529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05385" y="1695670"/>
            <a:ext cx="2882932" cy="301121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EA5B0-B0A2-BB8D-FCF3-C4F3C3D6549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4D963E-41E9-59CA-0380-072F7EF5A630}"/>
              </a:ext>
            </a:extLst>
          </p:cNvPr>
          <p:cNvSpPr>
            <a:spLocks noGrp="1"/>
          </p:cNvSpPr>
          <p:nvPr>
            <p:ph type="sldNum" sz="quarter" idx="11"/>
          </p:nvPr>
        </p:nvSpPr>
        <p:spPr/>
        <p:txBody>
          <a:bodyPr/>
          <a:lstStyle/>
          <a:p>
            <a:fld id="{CA7C7E00-0FB3-4106-B2EB-FB917B1FB2F5}" type="slidenum">
              <a:rPr lang="en-US" smtClean="0"/>
              <a:pPr/>
              <a:t>3</a:t>
            </a:fld>
            <a:endParaRPr lang="en-US" dirty="0"/>
          </a:p>
        </p:txBody>
      </p:sp>
      <p:sp>
        <p:nvSpPr>
          <p:cNvPr id="3" name="Footer Placeholder 2">
            <a:extLst>
              <a:ext uri="{FF2B5EF4-FFF2-40B4-BE49-F238E27FC236}">
                <a16:creationId xmlns:a16="http://schemas.microsoft.com/office/drawing/2014/main" id="{E1A02C9F-A9EF-AE51-6922-45695A48226E}"/>
              </a:ext>
            </a:extLst>
          </p:cNvPr>
          <p:cNvSpPr>
            <a:spLocks noGrp="1"/>
          </p:cNvSpPr>
          <p:nvPr>
            <p:ph type="ftr" sz="quarter" idx="10"/>
          </p:nvPr>
        </p:nvSpPr>
        <p:spPr/>
        <p:txBody>
          <a:bodyPr/>
          <a:lstStyle/>
          <a:p>
            <a:r>
              <a:rPr lang="en-US" dirty="0"/>
              <a:t>Webinar on AI-Enabled Microcontrollers | www.yolegroup.com</a:t>
            </a:r>
          </a:p>
        </p:txBody>
      </p:sp>
      <p:sp>
        <p:nvSpPr>
          <p:cNvPr id="4" name="Text Placeholder 3">
            <a:extLst>
              <a:ext uri="{FF2B5EF4-FFF2-40B4-BE49-F238E27FC236}">
                <a16:creationId xmlns:a16="http://schemas.microsoft.com/office/drawing/2014/main" id="{9210431B-0E20-8CD3-8972-0430AC703F9C}"/>
              </a:ext>
            </a:extLst>
          </p:cNvPr>
          <p:cNvSpPr>
            <a:spLocks noGrp="1"/>
          </p:cNvSpPr>
          <p:nvPr>
            <p:ph type="body" sz="quarter" idx="16"/>
          </p:nvPr>
        </p:nvSpPr>
        <p:spPr>
          <a:xfrm>
            <a:off x="431999" y="877368"/>
            <a:ext cx="11232000" cy="5184000"/>
          </a:xfrm>
        </p:spPr>
        <p:txBody>
          <a:bodyPr/>
          <a:lstStyle/>
          <a:p>
            <a:r>
              <a:rPr lang="en-US" dirty="0"/>
              <a:t>N</a:t>
            </a:r>
          </a:p>
        </p:txBody>
      </p:sp>
      <p:sp>
        <p:nvSpPr>
          <p:cNvPr id="5" name="Title 4">
            <a:extLst>
              <a:ext uri="{FF2B5EF4-FFF2-40B4-BE49-F238E27FC236}">
                <a16:creationId xmlns:a16="http://schemas.microsoft.com/office/drawing/2014/main" id="{43A90056-2818-A2A7-C9EE-D76FF656DC3A}"/>
              </a:ext>
            </a:extLst>
          </p:cNvPr>
          <p:cNvSpPr>
            <a:spLocks noGrp="1"/>
          </p:cNvSpPr>
          <p:nvPr>
            <p:ph type="title"/>
          </p:nvPr>
        </p:nvSpPr>
        <p:spPr/>
        <p:txBody>
          <a:bodyPr>
            <a:normAutofit fontScale="90000"/>
          </a:bodyPr>
          <a:lstStyle/>
          <a:p>
            <a:r>
              <a:rPr lang="en-US" dirty="0"/>
              <a:t>Common View of AI Scaling – More, Bigger, Faster</a:t>
            </a:r>
          </a:p>
        </p:txBody>
      </p:sp>
      <p:pic>
        <p:nvPicPr>
          <p:cNvPr id="12" name="Picture 11">
            <a:extLst>
              <a:ext uri="{FF2B5EF4-FFF2-40B4-BE49-F238E27FC236}">
                <a16:creationId xmlns:a16="http://schemas.microsoft.com/office/drawing/2014/main" id="{A5C35C08-993C-BB81-A4D6-84A45A15668C}"/>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307259" y="745279"/>
            <a:ext cx="4378505" cy="3130060"/>
          </a:xfrm>
          <a:prstGeom prst="rect">
            <a:avLst/>
          </a:prstGeom>
        </p:spPr>
      </p:pic>
      <p:pic>
        <p:nvPicPr>
          <p:cNvPr id="15" name="Picture 14">
            <a:extLst>
              <a:ext uri="{FF2B5EF4-FFF2-40B4-BE49-F238E27FC236}">
                <a16:creationId xmlns:a16="http://schemas.microsoft.com/office/drawing/2014/main" id="{6158D0B6-1C36-8C4F-95B3-860B0471D9B9}"/>
              </a:ext>
            </a:extLst>
          </p:cNvPr>
          <p:cNvPicPr>
            <a:picLocks noChangeAspect="1"/>
          </p:cNvPicPr>
          <p:nvPr/>
        </p:nvPicPr>
        <p:blipFill>
          <a:blip r:embed="rId4">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4906506" y="3203060"/>
            <a:ext cx="3811564" cy="2858673"/>
          </a:xfrm>
          <a:prstGeom prst="rect">
            <a:avLst/>
          </a:prstGeom>
        </p:spPr>
      </p:pic>
      <p:pic>
        <p:nvPicPr>
          <p:cNvPr id="18" name="Picture 17">
            <a:extLst>
              <a:ext uri="{FF2B5EF4-FFF2-40B4-BE49-F238E27FC236}">
                <a16:creationId xmlns:a16="http://schemas.microsoft.com/office/drawing/2014/main" id="{A02A2604-299F-9394-077F-02489A0D0B6F}"/>
              </a:ext>
            </a:extLst>
          </p:cNvPr>
          <p:cNvPicPr>
            <a:picLocks noChangeAspect="1"/>
          </p:cNvPicPr>
          <p:nvPr/>
        </p:nvPicPr>
        <p:blipFill>
          <a:blip r:embed="rId6" cstate="print">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8127863" y="745279"/>
            <a:ext cx="3756878" cy="2099219"/>
          </a:xfrm>
          <a:prstGeom prst="rect">
            <a:avLst/>
          </a:prstGeom>
        </p:spPr>
      </p:pic>
      <p:sp>
        <p:nvSpPr>
          <p:cNvPr id="19" name="TextBox 18">
            <a:extLst>
              <a:ext uri="{FF2B5EF4-FFF2-40B4-BE49-F238E27FC236}">
                <a16:creationId xmlns:a16="http://schemas.microsoft.com/office/drawing/2014/main" id="{E7A7DC2E-D60D-E12E-F579-3DB2352482B8}"/>
              </a:ext>
            </a:extLst>
          </p:cNvPr>
          <p:cNvSpPr txBox="1"/>
          <p:nvPr/>
        </p:nvSpPr>
        <p:spPr>
          <a:xfrm>
            <a:off x="9451543" y="6137915"/>
            <a:ext cx="2093487" cy="386054"/>
          </a:xfrm>
          <a:prstGeom prst="rect">
            <a:avLst/>
          </a:prstGeom>
        </p:spPr>
        <p:txBody>
          <a:bodyPr vert="horz" wrap="square" lIns="54000" tIns="54000" rIns="54000" bIns="54000" rtlCol="0" anchor="t">
            <a:spAutoFit/>
          </a:bodyPr>
          <a:lstStyle/>
          <a:p>
            <a:r>
              <a:rPr lang="en-US" sz="900" dirty="0">
                <a:solidFill>
                  <a:schemeClr val="tx2">
                    <a:lumMod val="60000"/>
                    <a:lumOff val="40000"/>
                  </a:schemeClr>
                </a:solidFill>
                <a:hlinkClick r:id="rId7" tooltip="https://htnovo.blogspot.com/2017/11/cpu-intel-con-gpu-amd.html">
                  <a:extLst>
                    <a:ext uri="{A12FA001-AC4F-418D-AE19-62706E023703}">
                      <ahyp:hlinkClr xmlns:ahyp="http://schemas.microsoft.com/office/drawing/2018/hyperlinkcolor" val="tx"/>
                    </a:ext>
                  </a:extLst>
                </a:hlinkClick>
              </a:rPr>
              <a:t>These Photo</a:t>
            </a:r>
            <a:r>
              <a:rPr lang="en-US" sz="900" dirty="0">
                <a:solidFill>
                  <a:schemeClr val="tx2">
                    <a:lumMod val="60000"/>
                    <a:lumOff val="40000"/>
                  </a:schemeClr>
                </a:solidFill>
              </a:rPr>
              <a:t>s by Unknown Author are licensed under </a:t>
            </a:r>
            <a:r>
              <a:rPr lang="en-US" sz="900" dirty="0">
                <a:solidFill>
                  <a:schemeClr val="tx2">
                    <a:lumMod val="60000"/>
                    <a:lumOff val="40000"/>
                  </a:schemeClr>
                </a:solidFill>
                <a:hlinkClick r:id="rId8" tooltip="https://creativecommons.org/licenses/by-nc-nd/3.0/">
                  <a:extLst>
                    <a:ext uri="{A12FA001-AC4F-418D-AE19-62706E023703}">
                      <ahyp:hlinkClr xmlns:ahyp="http://schemas.microsoft.com/office/drawing/2018/hyperlinkcolor" val="tx"/>
                    </a:ext>
                  </a:extLst>
                </a:hlinkClick>
              </a:rPr>
              <a:t>CC BY-NC-ND</a:t>
            </a:r>
            <a:endParaRPr lang="en-US" sz="900" dirty="0">
              <a:solidFill>
                <a:schemeClr val="tx2">
                  <a:lumMod val="60000"/>
                  <a:lumOff val="40000"/>
                </a:schemeClr>
              </a:solidFill>
            </a:endParaRPr>
          </a:p>
        </p:txBody>
      </p:sp>
      <p:sp>
        <p:nvSpPr>
          <p:cNvPr id="20" name="Callout: Up Arrow 19">
            <a:extLst>
              <a:ext uri="{FF2B5EF4-FFF2-40B4-BE49-F238E27FC236}">
                <a16:creationId xmlns:a16="http://schemas.microsoft.com/office/drawing/2014/main" id="{EB667833-A41D-A4DD-7641-DAEAEAA2EDB0}"/>
              </a:ext>
            </a:extLst>
          </p:cNvPr>
          <p:cNvSpPr/>
          <p:nvPr/>
        </p:nvSpPr>
        <p:spPr>
          <a:xfrm>
            <a:off x="839756" y="3959730"/>
            <a:ext cx="3089579" cy="2101638"/>
          </a:xfrm>
          <a:prstGeom prst="upArrowCallout">
            <a:avLst>
              <a:gd name="adj1" fmla="val 25000"/>
              <a:gd name="adj2" fmla="val 69853"/>
              <a:gd name="adj3" fmla="val 29341"/>
              <a:gd name="adj4" fmla="val 66309"/>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t>More Data Centers</a:t>
            </a:r>
          </a:p>
          <a:p>
            <a:pPr algn="ctr"/>
            <a:r>
              <a:rPr lang="en-US" dirty="0"/>
              <a:t>many demanding as much power and water as a city or small state </a:t>
            </a:r>
          </a:p>
        </p:txBody>
      </p:sp>
      <p:sp>
        <p:nvSpPr>
          <p:cNvPr id="21" name="Callout: Up Arrow 20">
            <a:extLst>
              <a:ext uri="{FF2B5EF4-FFF2-40B4-BE49-F238E27FC236}">
                <a16:creationId xmlns:a16="http://schemas.microsoft.com/office/drawing/2014/main" id="{C9B984AB-EBA5-7656-4B19-231926D9BBB8}"/>
              </a:ext>
            </a:extLst>
          </p:cNvPr>
          <p:cNvSpPr/>
          <p:nvPr/>
        </p:nvSpPr>
        <p:spPr>
          <a:xfrm>
            <a:off x="9208455" y="2931308"/>
            <a:ext cx="2511528" cy="3130060"/>
          </a:xfrm>
          <a:prstGeom prst="upArrowCallout">
            <a:avLst>
              <a:gd name="adj1" fmla="val 25000"/>
              <a:gd name="adj2" fmla="val 69853"/>
              <a:gd name="adj3" fmla="val 25255"/>
              <a:gd name="adj4" fmla="val 76901"/>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t>More Complex AI Processing Configurations</a:t>
            </a:r>
          </a:p>
          <a:p>
            <a:pPr algn="ctr"/>
            <a:r>
              <a:rPr lang="en-US" dirty="0"/>
              <a:t>Hundreds to thousands of watts, up to tens of thousands of dollars</a:t>
            </a:r>
          </a:p>
        </p:txBody>
      </p:sp>
      <p:sp>
        <p:nvSpPr>
          <p:cNvPr id="24" name="Callout: Down Arrow 23">
            <a:extLst>
              <a:ext uri="{FF2B5EF4-FFF2-40B4-BE49-F238E27FC236}">
                <a16:creationId xmlns:a16="http://schemas.microsoft.com/office/drawing/2014/main" id="{851D1DD9-C725-E877-AC1D-EB5B79870235}"/>
              </a:ext>
            </a:extLst>
          </p:cNvPr>
          <p:cNvSpPr/>
          <p:nvPr/>
        </p:nvSpPr>
        <p:spPr>
          <a:xfrm>
            <a:off x="4906506" y="745279"/>
            <a:ext cx="3000615" cy="2457051"/>
          </a:xfrm>
          <a:prstGeom prst="downArrowCallout">
            <a:avLst>
              <a:gd name="adj1" fmla="val 25000"/>
              <a:gd name="adj2" fmla="val 60114"/>
              <a:gd name="adj3" fmla="val 23666"/>
              <a:gd name="adj4" fmla="val 72969"/>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t>More Compute, Storage and Networking Demand</a:t>
            </a:r>
          </a:p>
          <a:p>
            <a:pPr algn="ctr"/>
            <a:r>
              <a:rPr lang="en-US" dirty="0"/>
              <a:t>Rows and Rows of Racks with servers and networking appliances.</a:t>
            </a:r>
          </a:p>
        </p:txBody>
      </p:sp>
      <p:sp>
        <p:nvSpPr>
          <p:cNvPr id="25" name="Rectangle 24">
            <a:extLst>
              <a:ext uri="{FF2B5EF4-FFF2-40B4-BE49-F238E27FC236}">
                <a16:creationId xmlns:a16="http://schemas.microsoft.com/office/drawing/2014/main" id="{59B5DCD5-4775-6BB7-27D3-46EE60F204A1}"/>
              </a:ext>
            </a:extLst>
          </p:cNvPr>
          <p:cNvSpPr/>
          <p:nvPr/>
        </p:nvSpPr>
        <p:spPr>
          <a:xfrm>
            <a:off x="1417426" y="6161023"/>
            <a:ext cx="7661737" cy="30461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t>Is this all there is to scaling AI? Is it sustainable?</a:t>
            </a:r>
          </a:p>
        </p:txBody>
      </p:sp>
    </p:spTree>
    <p:extLst>
      <p:ext uri="{BB962C8B-B14F-4D97-AF65-F5344CB8AC3E}">
        <p14:creationId xmlns:p14="http://schemas.microsoft.com/office/powerpoint/2010/main" val="1991376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79ACC-0083-80CC-1D54-975771771F2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07879B-644F-9935-84F1-8B23ACAEBA4B}"/>
              </a:ext>
            </a:extLst>
          </p:cNvPr>
          <p:cNvSpPr>
            <a:spLocks noGrp="1"/>
          </p:cNvSpPr>
          <p:nvPr>
            <p:ph type="sldNum" sz="quarter" idx="11"/>
          </p:nvPr>
        </p:nvSpPr>
        <p:spPr/>
        <p:txBody>
          <a:bodyPr/>
          <a:lstStyle/>
          <a:p>
            <a:fld id="{330EA680-D336-4FF7-8B7A-9848BB0A1C32}" type="slidenum">
              <a:rPr lang="en-US" smtClean="0"/>
              <a:t>4</a:t>
            </a:fld>
            <a:endParaRPr lang="en-US" dirty="0"/>
          </a:p>
        </p:txBody>
      </p:sp>
      <p:sp>
        <p:nvSpPr>
          <p:cNvPr id="4" name="Title 3">
            <a:extLst>
              <a:ext uri="{FF2B5EF4-FFF2-40B4-BE49-F238E27FC236}">
                <a16:creationId xmlns:a16="http://schemas.microsoft.com/office/drawing/2014/main" id="{7473F944-8499-E95F-DF0F-93D3901CE68C}"/>
              </a:ext>
            </a:extLst>
          </p:cNvPr>
          <p:cNvSpPr>
            <a:spLocks noGrp="1"/>
          </p:cNvSpPr>
          <p:nvPr>
            <p:ph type="title"/>
          </p:nvPr>
        </p:nvSpPr>
        <p:spPr/>
        <p:txBody>
          <a:bodyPr>
            <a:normAutofit fontScale="90000"/>
          </a:bodyPr>
          <a:lstStyle/>
          <a:p>
            <a:r>
              <a:rPr lang="en-US" dirty="0"/>
              <a:t>Scope of this WEBINAR IN The Context of Scaling AI</a:t>
            </a:r>
          </a:p>
        </p:txBody>
      </p:sp>
      <p:sp>
        <p:nvSpPr>
          <p:cNvPr id="5" name="Text Placeholder 4">
            <a:extLst>
              <a:ext uri="{FF2B5EF4-FFF2-40B4-BE49-F238E27FC236}">
                <a16:creationId xmlns:a16="http://schemas.microsoft.com/office/drawing/2014/main" id="{4DD22DDF-A287-1792-DE0F-956BA02BC83B}"/>
              </a:ext>
            </a:extLst>
          </p:cNvPr>
          <p:cNvSpPr>
            <a:spLocks noGrp="1"/>
          </p:cNvSpPr>
          <p:nvPr>
            <p:ph type="body" sz="quarter" idx="14"/>
          </p:nvPr>
        </p:nvSpPr>
        <p:spPr>
          <a:xfrm>
            <a:off x="1" y="2005653"/>
            <a:ext cx="1952702" cy="3301817"/>
          </a:xfrm>
        </p:spPr>
        <p:txBody>
          <a:bodyPr/>
          <a:lstStyle/>
          <a:p>
            <a:r>
              <a:rPr lang="en-US" dirty="0"/>
              <a:t>Three layers of computing:</a:t>
            </a:r>
          </a:p>
          <a:p>
            <a:r>
              <a:rPr lang="en-US" dirty="0"/>
              <a:t> Upper – Cloud Middle – Comms Bottom – Edge </a:t>
            </a:r>
          </a:p>
        </p:txBody>
      </p:sp>
      <p:sp>
        <p:nvSpPr>
          <p:cNvPr id="6" name="Footer Placeholder 5">
            <a:extLst>
              <a:ext uri="{FF2B5EF4-FFF2-40B4-BE49-F238E27FC236}">
                <a16:creationId xmlns:a16="http://schemas.microsoft.com/office/drawing/2014/main" id="{27A1FB7D-27B5-EE6A-B5EE-4E95F33DB293}"/>
              </a:ext>
            </a:extLst>
          </p:cNvPr>
          <p:cNvSpPr>
            <a:spLocks noGrp="1"/>
          </p:cNvSpPr>
          <p:nvPr>
            <p:ph type="ftr" sz="quarter" idx="10"/>
          </p:nvPr>
        </p:nvSpPr>
        <p:spPr/>
        <p:txBody>
          <a:bodyPr/>
          <a:lstStyle/>
          <a:p>
            <a:r>
              <a:rPr lang="en-US" dirty="0"/>
              <a:t>Webinar on AI-Enabled Microcontrollers | www.yolegroup.com</a:t>
            </a:r>
          </a:p>
        </p:txBody>
      </p:sp>
      <p:sp>
        <p:nvSpPr>
          <p:cNvPr id="7" name="Text Placeholder 6">
            <a:extLst>
              <a:ext uri="{FF2B5EF4-FFF2-40B4-BE49-F238E27FC236}">
                <a16:creationId xmlns:a16="http://schemas.microsoft.com/office/drawing/2014/main" id="{128B057B-9C48-C592-65A9-41B9C007E1E4}"/>
              </a:ext>
            </a:extLst>
          </p:cNvPr>
          <p:cNvSpPr>
            <a:spLocks noGrp="1"/>
          </p:cNvSpPr>
          <p:nvPr>
            <p:ph type="body" sz="quarter" idx="18"/>
          </p:nvPr>
        </p:nvSpPr>
        <p:spPr/>
        <p:txBody>
          <a:bodyPr/>
          <a:lstStyle/>
          <a:p>
            <a:endParaRPr lang="en-US" dirty="0"/>
          </a:p>
        </p:txBody>
      </p:sp>
      <p:pic>
        <p:nvPicPr>
          <p:cNvPr id="8" name="Picture 12" descr="Related image">
            <a:extLst>
              <a:ext uri="{FF2B5EF4-FFF2-40B4-BE49-F238E27FC236}">
                <a16:creationId xmlns:a16="http://schemas.microsoft.com/office/drawing/2014/main" id="{63239096-71B4-C1D5-A079-FB04650A0C0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78922" y="582794"/>
            <a:ext cx="1834155" cy="1220547"/>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6">
            <a:extLst>
              <a:ext uri="{FF2B5EF4-FFF2-40B4-BE49-F238E27FC236}">
                <a16:creationId xmlns:a16="http://schemas.microsoft.com/office/drawing/2014/main" id="{114636A2-E4C9-211B-5FBE-5F7419800052}"/>
              </a:ext>
            </a:extLst>
          </p:cNvPr>
          <p:cNvSpPr txBox="1"/>
          <p:nvPr/>
        </p:nvSpPr>
        <p:spPr>
          <a:xfrm>
            <a:off x="2109482" y="751243"/>
            <a:ext cx="3505731" cy="800219"/>
          </a:xfrm>
          <a:prstGeom prst="rect">
            <a:avLst/>
          </a:prstGeom>
          <a:noFill/>
        </p:spPr>
        <p:txBody>
          <a:bodyPr wrap="square" rtlCol="0">
            <a:spAutoFit/>
          </a:bodyPr>
          <a:lstStyle/>
          <a:p>
            <a:pPr algn="ctr"/>
            <a:r>
              <a:rPr lang="en-US" b="1" dirty="0">
                <a:solidFill>
                  <a:schemeClr val="tx2">
                    <a:lumMod val="60000"/>
                    <a:lumOff val="40000"/>
                  </a:schemeClr>
                </a:solidFill>
              </a:rPr>
              <a:t>Centralized computing</a:t>
            </a:r>
          </a:p>
          <a:p>
            <a:pPr algn="ctr"/>
            <a:r>
              <a:rPr lang="en-US" sz="1400" dirty="0">
                <a:solidFill>
                  <a:schemeClr val="tx2">
                    <a:lumMod val="60000"/>
                    <a:lumOff val="40000"/>
                  </a:schemeClr>
                </a:solidFill>
              </a:rPr>
              <a:t>Data center</a:t>
            </a:r>
          </a:p>
          <a:p>
            <a:pPr algn="ctr"/>
            <a:r>
              <a:rPr lang="en-US" sz="1400" dirty="0">
                <a:solidFill>
                  <a:schemeClr val="tx2">
                    <a:lumMod val="60000"/>
                    <a:lumOff val="40000"/>
                  </a:schemeClr>
                </a:solidFill>
              </a:rPr>
              <a:t>Supercomputer</a:t>
            </a:r>
          </a:p>
        </p:txBody>
      </p:sp>
      <p:sp>
        <p:nvSpPr>
          <p:cNvPr id="10" name="ZoneTexte 3">
            <a:extLst>
              <a:ext uri="{FF2B5EF4-FFF2-40B4-BE49-F238E27FC236}">
                <a16:creationId xmlns:a16="http://schemas.microsoft.com/office/drawing/2014/main" id="{0412591C-F807-E5B4-4EEB-C29078D9EFBA}"/>
              </a:ext>
            </a:extLst>
          </p:cNvPr>
          <p:cNvSpPr txBox="1"/>
          <p:nvPr/>
        </p:nvSpPr>
        <p:spPr>
          <a:xfrm>
            <a:off x="6921441" y="987158"/>
            <a:ext cx="1240192" cy="523220"/>
          </a:xfrm>
          <a:prstGeom prst="rect">
            <a:avLst/>
          </a:prstGeom>
          <a:noFill/>
        </p:spPr>
        <p:txBody>
          <a:bodyPr wrap="square" rtlCol="0">
            <a:spAutoFit/>
          </a:bodyPr>
          <a:lstStyle/>
          <a:p>
            <a:pPr algn="ctr"/>
            <a:r>
              <a:rPr lang="en-US" sz="1400" dirty="0">
                <a:solidFill>
                  <a:schemeClr val="tx1">
                    <a:lumMod val="60000"/>
                    <a:lumOff val="40000"/>
                  </a:schemeClr>
                </a:solidFill>
              </a:rPr>
              <a:t>Thousands of nodes</a:t>
            </a:r>
          </a:p>
        </p:txBody>
      </p:sp>
      <p:pic>
        <p:nvPicPr>
          <p:cNvPr id="11" name="Image 8">
            <a:extLst>
              <a:ext uri="{FF2B5EF4-FFF2-40B4-BE49-F238E27FC236}">
                <a16:creationId xmlns:a16="http://schemas.microsoft.com/office/drawing/2014/main" id="{83E870EE-FA05-A602-2967-D71F1DA5F2D3}"/>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062460" y="2600062"/>
            <a:ext cx="2316061" cy="1541938"/>
          </a:xfrm>
          <a:prstGeom prst="rect">
            <a:avLst/>
          </a:prstGeom>
        </p:spPr>
      </p:pic>
      <p:sp>
        <p:nvSpPr>
          <p:cNvPr id="12" name="ZoneTexte 11">
            <a:extLst>
              <a:ext uri="{FF2B5EF4-FFF2-40B4-BE49-F238E27FC236}">
                <a16:creationId xmlns:a16="http://schemas.microsoft.com/office/drawing/2014/main" id="{E6D2AAF0-168A-D7D0-2589-76D5894841F6}"/>
              </a:ext>
            </a:extLst>
          </p:cNvPr>
          <p:cNvSpPr txBox="1"/>
          <p:nvPr/>
        </p:nvSpPr>
        <p:spPr>
          <a:xfrm>
            <a:off x="7310057" y="3582539"/>
            <a:ext cx="1023307" cy="523220"/>
          </a:xfrm>
          <a:prstGeom prst="rect">
            <a:avLst/>
          </a:prstGeom>
          <a:noFill/>
        </p:spPr>
        <p:txBody>
          <a:bodyPr wrap="square" rtlCol="0">
            <a:spAutoFit/>
          </a:bodyPr>
          <a:lstStyle/>
          <a:p>
            <a:pPr algn="ctr"/>
            <a:r>
              <a:rPr lang="en-US" sz="1400" dirty="0">
                <a:solidFill>
                  <a:schemeClr val="tx1">
                    <a:lumMod val="60000"/>
                    <a:lumOff val="40000"/>
                  </a:schemeClr>
                </a:solidFill>
              </a:rPr>
              <a:t>Millions of nodes</a:t>
            </a:r>
          </a:p>
        </p:txBody>
      </p:sp>
      <p:sp>
        <p:nvSpPr>
          <p:cNvPr id="13" name="ZoneTexte 12">
            <a:extLst>
              <a:ext uri="{FF2B5EF4-FFF2-40B4-BE49-F238E27FC236}">
                <a16:creationId xmlns:a16="http://schemas.microsoft.com/office/drawing/2014/main" id="{6B2B1E03-6121-9CD7-BB10-3F6CC2277173}"/>
              </a:ext>
            </a:extLst>
          </p:cNvPr>
          <p:cNvSpPr txBox="1"/>
          <p:nvPr/>
        </p:nvSpPr>
        <p:spPr>
          <a:xfrm>
            <a:off x="1962961" y="5061544"/>
            <a:ext cx="2092917" cy="1077218"/>
          </a:xfrm>
          <a:prstGeom prst="rect">
            <a:avLst/>
          </a:prstGeom>
          <a:noFill/>
        </p:spPr>
        <p:txBody>
          <a:bodyPr wrap="square" rtlCol="0">
            <a:spAutoFit/>
          </a:bodyPr>
          <a:lstStyle/>
          <a:p>
            <a:pPr algn="ctr"/>
            <a:r>
              <a:rPr lang="en-US" b="1" dirty="0">
                <a:solidFill>
                  <a:schemeClr val="accent3">
                    <a:lumMod val="75000"/>
                  </a:schemeClr>
                </a:solidFill>
              </a:rPr>
              <a:t>Edge computing</a:t>
            </a:r>
          </a:p>
          <a:p>
            <a:pPr algn="ctr"/>
            <a:r>
              <a:rPr lang="en-US" sz="1400" b="1" dirty="0">
                <a:solidFill>
                  <a:schemeClr val="accent3">
                    <a:lumMod val="75000"/>
                  </a:schemeClr>
                </a:solidFill>
              </a:rPr>
              <a:t>End-point</a:t>
            </a:r>
          </a:p>
          <a:p>
            <a:pPr algn="ctr"/>
            <a:r>
              <a:rPr lang="en-US" sz="1400" dirty="0">
                <a:solidFill>
                  <a:schemeClr val="accent3">
                    <a:lumMod val="75000"/>
                  </a:schemeClr>
                </a:solidFill>
              </a:rPr>
              <a:t>devices</a:t>
            </a:r>
          </a:p>
        </p:txBody>
      </p:sp>
      <p:pic>
        <p:nvPicPr>
          <p:cNvPr id="15" name="Picture 10" descr="Image result for icon smartphone">
            <a:extLst>
              <a:ext uri="{FF2B5EF4-FFF2-40B4-BE49-F238E27FC236}">
                <a16:creationId xmlns:a16="http://schemas.microsoft.com/office/drawing/2014/main" id="{AE80B2DC-1D63-9014-892B-C504C77147CB}"/>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47930" y="5447389"/>
            <a:ext cx="808998" cy="4247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Image result for icon smartwatch">
            <a:extLst>
              <a:ext uri="{FF2B5EF4-FFF2-40B4-BE49-F238E27FC236}">
                <a16:creationId xmlns:a16="http://schemas.microsoft.com/office/drawing/2014/main" id="{FED203D9-BAC6-4F11-CBA6-36457F86C621}"/>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85001" y="4998179"/>
            <a:ext cx="458312" cy="4583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Image result for icon smarspeaker">
            <a:extLst>
              <a:ext uri="{FF2B5EF4-FFF2-40B4-BE49-F238E27FC236}">
                <a16:creationId xmlns:a16="http://schemas.microsoft.com/office/drawing/2014/main" id="{1FE7B1B5-4494-8349-424C-6981BBCC57E6}"/>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937968" y="4941316"/>
            <a:ext cx="535847" cy="5358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Image result for icon smart thermostat">
            <a:extLst>
              <a:ext uri="{FF2B5EF4-FFF2-40B4-BE49-F238E27FC236}">
                <a16:creationId xmlns:a16="http://schemas.microsoft.com/office/drawing/2014/main" id="{41987022-621D-821D-F4FD-9FB28126B69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113073" y="5743792"/>
            <a:ext cx="379022" cy="3790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Image result for icon smart lightning">
            <a:extLst>
              <a:ext uri="{FF2B5EF4-FFF2-40B4-BE49-F238E27FC236}">
                <a16:creationId xmlns:a16="http://schemas.microsoft.com/office/drawing/2014/main" id="{100D6902-52A7-C2C1-D88E-C140F6764384}"/>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037077" y="5747840"/>
            <a:ext cx="496752" cy="49675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Image result for icon robot">
            <a:extLst>
              <a:ext uri="{FF2B5EF4-FFF2-40B4-BE49-F238E27FC236}">
                <a16:creationId xmlns:a16="http://schemas.microsoft.com/office/drawing/2014/main" id="{53679281-9070-8479-A5EF-C1E7D8DA83B8}"/>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071564" y="5313386"/>
            <a:ext cx="504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2" descr="Image result for icon robot">
            <a:extLst>
              <a:ext uri="{FF2B5EF4-FFF2-40B4-BE49-F238E27FC236}">
                <a16:creationId xmlns:a16="http://schemas.microsoft.com/office/drawing/2014/main" id="{D17DF792-F600-62F9-4132-A2AEA3FE4DE2}"/>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540980" y="5002370"/>
            <a:ext cx="345252" cy="34525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4" descr="Image result for icon roomba">
            <a:extLst>
              <a:ext uri="{FF2B5EF4-FFF2-40B4-BE49-F238E27FC236}">
                <a16:creationId xmlns:a16="http://schemas.microsoft.com/office/drawing/2014/main" id="{871D3105-6E63-B860-CF5E-3B2A68DA00B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653308" y="5091033"/>
            <a:ext cx="345252" cy="34525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6" descr="Image result for icon smart camera">
            <a:extLst>
              <a:ext uri="{FF2B5EF4-FFF2-40B4-BE49-F238E27FC236}">
                <a16:creationId xmlns:a16="http://schemas.microsoft.com/office/drawing/2014/main" id="{072B1C94-2207-A48B-6CF9-2A412DC842C9}"/>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557068" y="5569009"/>
            <a:ext cx="496753" cy="49675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8" descr="Image result for icon tablet">
            <a:extLst>
              <a:ext uri="{FF2B5EF4-FFF2-40B4-BE49-F238E27FC236}">
                <a16:creationId xmlns:a16="http://schemas.microsoft.com/office/drawing/2014/main" id="{19D87717-9968-EA9D-FE82-B4C052FB6FC8}"/>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510301" y="4903899"/>
            <a:ext cx="554014" cy="55401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0" descr="Image result for icon laptop">
            <a:extLst>
              <a:ext uri="{FF2B5EF4-FFF2-40B4-BE49-F238E27FC236}">
                <a16:creationId xmlns:a16="http://schemas.microsoft.com/office/drawing/2014/main" id="{3323FC9C-D238-AE0E-27E1-CA736A6691BE}"/>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6103561" y="5739576"/>
            <a:ext cx="652371" cy="652371"/>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7">
            <a:extLst>
              <a:ext uri="{FF2B5EF4-FFF2-40B4-BE49-F238E27FC236}">
                <a16:creationId xmlns:a16="http://schemas.microsoft.com/office/drawing/2014/main" id="{8859096F-61E0-3DB2-D5A6-57D7A8194E95}"/>
              </a:ext>
            </a:extLst>
          </p:cNvPr>
          <p:cNvSpPr txBox="1"/>
          <p:nvPr/>
        </p:nvSpPr>
        <p:spPr>
          <a:xfrm>
            <a:off x="8390130" y="5942928"/>
            <a:ext cx="1023307" cy="523220"/>
          </a:xfrm>
          <a:prstGeom prst="rect">
            <a:avLst/>
          </a:prstGeom>
          <a:noFill/>
        </p:spPr>
        <p:txBody>
          <a:bodyPr wrap="square" rtlCol="0">
            <a:spAutoFit/>
          </a:bodyPr>
          <a:lstStyle/>
          <a:p>
            <a:pPr algn="ctr"/>
            <a:r>
              <a:rPr lang="en-US" sz="1400" dirty="0">
                <a:solidFill>
                  <a:schemeClr val="tx1">
                    <a:lumMod val="60000"/>
                    <a:lumOff val="40000"/>
                  </a:schemeClr>
                </a:solidFill>
              </a:rPr>
              <a:t>Billions of nodes</a:t>
            </a:r>
          </a:p>
        </p:txBody>
      </p:sp>
      <p:sp>
        <p:nvSpPr>
          <p:cNvPr id="37" name="ZoneTexte 17">
            <a:extLst>
              <a:ext uri="{FF2B5EF4-FFF2-40B4-BE49-F238E27FC236}">
                <a16:creationId xmlns:a16="http://schemas.microsoft.com/office/drawing/2014/main" id="{FB2D67A7-BD9D-E7B4-FB67-A19E2DDD5AD0}"/>
              </a:ext>
            </a:extLst>
          </p:cNvPr>
          <p:cNvSpPr txBox="1"/>
          <p:nvPr/>
        </p:nvSpPr>
        <p:spPr>
          <a:xfrm>
            <a:off x="8229415" y="997826"/>
            <a:ext cx="3854388" cy="954107"/>
          </a:xfrm>
          <a:prstGeom prst="rect">
            <a:avLst/>
          </a:prstGeom>
          <a:noFill/>
        </p:spPr>
        <p:txBody>
          <a:bodyPr wrap="square" rtlCol="0">
            <a:spAutoFit/>
          </a:bodyPr>
          <a:lstStyle/>
          <a:p>
            <a:pPr algn="ctr"/>
            <a:r>
              <a:rPr lang="en-US" sz="1400" b="1" dirty="0">
                <a:solidFill>
                  <a:schemeClr val="bg1">
                    <a:lumMod val="50000"/>
                  </a:schemeClr>
                </a:solidFill>
              </a:rPr>
              <a:t>Upper layer</a:t>
            </a:r>
          </a:p>
          <a:p>
            <a:pPr algn="ctr"/>
            <a:r>
              <a:rPr lang="en-US" sz="1400" b="1" dirty="0">
                <a:solidFill>
                  <a:schemeClr val="bg1">
                    <a:lumMod val="50000"/>
                  </a:schemeClr>
                </a:solidFill>
              </a:rPr>
              <a:t>Cloud Services</a:t>
            </a:r>
            <a:endParaRPr lang="en-US" sz="1400" dirty="0">
              <a:solidFill>
                <a:schemeClr val="bg1">
                  <a:lumMod val="50000"/>
                </a:schemeClr>
              </a:solidFill>
            </a:endParaRPr>
          </a:p>
          <a:p>
            <a:pPr algn="ctr"/>
            <a:r>
              <a:rPr lang="en-US" sz="1400" dirty="0">
                <a:solidFill>
                  <a:schemeClr val="bg1">
                    <a:lumMod val="50000"/>
                  </a:schemeClr>
                </a:solidFill>
              </a:rPr>
              <a:t>Applications, platform, infrastructure, and storage</a:t>
            </a:r>
          </a:p>
        </p:txBody>
      </p:sp>
      <p:sp>
        <p:nvSpPr>
          <p:cNvPr id="38" name="ZoneTexte 42">
            <a:extLst>
              <a:ext uri="{FF2B5EF4-FFF2-40B4-BE49-F238E27FC236}">
                <a16:creationId xmlns:a16="http://schemas.microsoft.com/office/drawing/2014/main" id="{A2D1098B-A7EF-35D0-6F59-3C7736D90E83}"/>
              </a:ext>
            </a:extLst>
          </p:cNvPr>
          <p:cNvSpPr txBox="1"/>
          <p:nvPr/>
        </p:nvSpPr>
        <p:spPr>
          <a:xfrm>
            <a:off x="9065885" y="3047866"/>
            <a:ext cx="2742633" cy="1169551"/>
          </a:xfrm>
          <a:prstGeom prst="rect">
            <a:avLst/>
          </a:prstGeom>
          <a:noFill/>
        </p:spPr>
        <p:txBody>
          <a:bodyPr wrap="square" rtlCol="0">
            <a:spAutoFit/>
          </a:bodyPr>
          <a:lstStyle/>
          <a:p>
            <a:pPr algn="ctr"/>
            <a:r>
              <a:rPr lang="en-US" sz="1400" b="1" dirty="0">
                <a:solidFill>
                  <a:schemeClr val="bg1">
                    <a:lumMod val="50000"/>
                  </a:schemeClr>
                </a:solidFill>
              </a:rPr>
              <a:t>Middle layer</a:t>
            </a:r>
          </a:p>
          <a:p>
            <a:pPr algn="ctr"/>
            <a:r>
              <a:rPr lang="en-US" sz="1400" b="1" dirty="0">
                <a:solidFill>
                  <a:schemeClr val="bg1">
                    <a:lumMod val="50000"/>
                  </a:schemeClr>
                </a:solidFill>
              </a:rPr>
              <a:t> Communications</a:t>
            </a:r>
            <a:endParaRPr lang="en-US" sz="1400" dirty="0">
              <a:solidFill>
                <a:schemeClr val="bg1">
                  <a:lumMod val="50000"/>
                </a:schemeClr>
              </a:solidFill>
            </a:endParaRPr>
          </a:p>
          <a:p>
            <a:pPr algn="ctr"/>
            <a:r>
              <a:rPr lang="en-US" sz="1400" dirty="0">
                <a:solidFill>
                  <a:schemeClr val="bg1">
                    <a:lumMod val="50000"/>
                  </a:schemeClr>
                </a:solidFill>
              </a:rPr>
              <a:t>Temporary relevant information, storage, and computation</a:t>
            </a:r>
          </a:p>
        </p:txBody>
      </p:sp>
      <p:cxnSp>
        <p:nvCxnSpPr>
          <p:cNvPr id="39" name="Connecteur droit 47">
            <a:extLst>
              <a:ext uri="{FF2B5EF4-FFF2-40B4-BE49-F238E27FC236}">
                <a16:creationId xmlns:a16="http://schemas.microsoft.com/office/drawing/2014/main" id="{3985F5DA-76DB-BB0F-555A-38DB59ABC28F}"/>
              </a:ext>
            </a:extLst>
          </p:cNvPr>
          <p:cNvCxnSpPr>
            <a:cxnSpLocks/>
            <a:endCxn id="43" idx="3"/>
          </p:cNvCxnSpPr>
          <p:nvPr/>
        </p:nvCxnSpPr>
        <p:spPr>
          <a:xfrm flipV="1">
            <a:off x="1831496" y="4677540"/>
            <a:ext cx="9714125" cy="13304"/>
          </a:xfrm>
          <a:prstGeom prst="line">
            <a:avLst/>
          </a:prstGeom>
          <a:ln>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0" name="ZoneTexte 20">
            <a:extLst>
              <a:ext uri="{FF2B5EF4-FFF2-40B4-BE49-F238E27FC236}">
                <a16:creationId xmlns:a16="http://schemas.microsoft.com/office/drawing/2014/main" id="{530A142D-C1D1-1261-010F-1CEAABAEDB71}"/>
              </a:ext>
            </a:extLst>
          </p:cNvPr>
          <p:cNvSpPr txBox="1"/>
          <p:nvPr/>
        </p:nvSpPr>
        <p:spPr>
          <a:xfrm>
            <a:off x="3609108" y="4430978"/>
            <a:ext cx="1313453" cy="523220"/>
          </a:xfrm>
          <a:prstGeom prst="rect">
            <a:avLst/>
          </a:prstGeom>
          <a:noFill/>
        </p:spPr>
        <p:txBody>
          <a:bodyPr wrap="square" rtlCol="0">
            <a:spAutoFit/>
          </a:bodyPr>
          <a:lstStyle/>
          <a:p>
            <a:pPr algn="ctr"/>
            <a:r>
              <a:rPr lang="en-US" sz="1400" dirty="0">
                <a:solidFill>
                  <a:schemeClr val="accent3">
                    <a:lumMod val="75000"/>
                  </a:schemeClr>
                </a:solidFill>
              </a:rPr>
              <a:t>Wireless access point</a:t>
            </a:r>
          </a:p>
        </p:txBody>
      </p:sp>
      <p:pic>
        <p:nvPicPr>
          <p:cNvPr id="41" name="Picture 32" descr="Image result for icon gateway">
            <a:extLst>
              <a:ext uri="{FF2B5EF4-FFF2-40B4-BE49-F238E27FC236}">
                <a16:creationId xmlns:a16="http://schemas.microsoft.com/office/drawing/2014/main" id="{54FA8A3A-6FED-9336-8470-863B89B20D19}"/>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73432" y="4456223"/>
            <a:ext cx="450775" cy="4507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4" descr="Image result for icon gateway">
            <a:extLst>
              <a:ext uri="{FF2B5EF4-FFF2-40B4-BE49-F238E27FC236}">
                <a16:creationId xmlns:a16="http://schemas.microsoft.com/office/drawing/2014/main" id="{4ABF6EAA-48BE-2CE1-551A-8711A74B7DA9}"/>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4349218" y="1771885"/>
            <a:ext cx="572199" cy="490456"/>
          </a:xfrm>
          <a:prstGeom prst="rect">
            <a:avLst/>
          </a:prstGeom>
          <a:noFill/>
          <a:extLst>
            <a:ext uri="{909E8E84-426E-40DD-AFC4-6F175D3DCCD1}">
              <a14:hiddenFill xmlns:a14="http://schemas.microsoft.com/office/drawing/2010/main">
                <a:solidFill>
                  <a:srgbClr val="FFFFFF"/>
                </a:solidFill>
              </a14:hiddenFill>
            </a:ext>
          </a:extLst>
        </p:spPr>
      </p:pic>
      <p:sp>
        <p:nvSpPr>
          <p:cNvPr id="43" name="ZoneTexte 51">
            <a:extLst>
              <a:ext uri="{FF2B5EF4-FFF2-40B4-BE49-F238E27FC236}">
                <a16:creationId xmlns:a16="http://schemas.microsoft.com/office/drawing/2014/main" id="{CC50ED20-93F5-7C6C-AC21-0C8CB4062FE7}"/>
              </a:ext>
            </a:extLst>
          </p:cNvPr>
          <p:cNvSpPr txBox="1"/>
          <p:nvPr/>
        </p:nvSpPr>
        <p:spPr>
          <a:xfrm>
            <a:off x="9210517" y="4415930"/>
            <a:ext cx="2335104" cy="523220"/>
          </a:xfrm>
          <a:prstGeom prst="rect">
            <a:avLst/>
          </a:prstGeom>
          <a:noFill/>
        </p:spPr>
        <p:txBody>
          <a:bodyPr wrap="square" rtlCol="0">
            <a:spAutoFit/>
          </a:bodyPr>
          <a:lstStyle/>
          <a:p>
            <a:pPr algn="ctr"/>
            <a:r>
              <a:rPr lang="en-US" sz="1400" dirty="0">
                <a:solidFill>
                  <a:schemeClr val="accent3">
                    <a:lumMod val="75000"/>
                  </a:schemeClr>
                </a:solidFill>
              </a:rPr>
              <a:t>Edge communication links</a:t>
            </a:r>
          </a:p>
        </p:txBody>
      </p:sp>
      <p:pic>
        <p:nvPicPr>
          <p:cNvPr id="44" name="Picture 34" descr="Image result for icon gateway">
            <a:extLst>
              <a:ext uri="{FF2B5EF4-FFF2-40B4-BE49-F238E27FC236}">
                <a16:creationId xmlns:a16="http://schemas.microsoft.com/office/drawing/2014/main" id="{0233BEDB-1742-1E22-16B1-FC0F1E8CA64E}"/>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5148898" y="3814073"/>
            <a:ext cx="408170" cy="3498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4" descr="Image result for icon gateway">
            <a:extLst>
              <a:ext uri="{FF2B5EF4-FFF2-40B4-BE49-F238E27FC236}">
                <a16:creationId xmlns:a16="http://schemas.microsoft.com/office/drawing/2014/main" id="{DD04900A-76A4-7474-B4EC-CF035B3D51F0}"/>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6744962" y="3739438"/>
            <a:ext cx="408170" cy="3498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4" descr="Image result for icon gateway">
            <a:extLst>
              <a:ext uri="{FF2B5EF4-FFF2-40B4-BE49-F238E27FC236}">
                <a16:creationId xmlns:a16="http://schemas.microsoft.com/office/drawing/2014/main" id="{6CCE1128-E492-F8C8-8DC2-63EADF44F3DE}"/>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5392134" y="1733202"/>
            <a:ext cx="572199" cy="49045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4" descr="Image result for icon gateway">
            <a:extLst>
              <a:ext uri="{FF2B5EF4-FFF2-40B4-BE49-F238E27FC236}">
                <a16:creationId xmlns:a16="http://schemas.microsoft.com/office/drawing/2014/main" id="{64462DE8-E409-A79C-E523-718DAFAF2EAF}"/>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476266" y="1733202"/>
            <a:ext cx="572199" cy="490456"/>
          </a:xfrm>
          <a:prstGeom prst="rect">
            <a:avLst/>
          </a:prstGeom>
          <a:noFill/>
          <a:extLst>
            <a:ext uri="{909E8E84-426E-40DD-AFC4-6F175D3DCCD1}">
              <a14:hiddenFill xmlns:a14="http://schemas.microsoft.com/office/drawing/2010/main">
                <a:solidFill>
                  <a:srgbClr val="FFFFFF"/>
                </a:solidFill>
              </a14:hiddenFill>
            </a:ext>
          </a:extLst>
        </p:spPr>
      </p:pic>
      <p:sp>
        <p:nvSpPr>
          <p:cNvPr id="48" name="ZoneTexte 57">
            <a:extLst>
              <a:ext uri="{FF2B5EF4-FFF2-40B4-BE49-F238E27FC236}">
                <a16:creationId xmlns:a16="http://schemas.microsoft.com/office/drawing/2014/main" id="{337A47FA-BFAC-7B26-1675-814C25A8B020}"/>
              </a:ext>
            </a:extLst>
          </p:cNvPr>
          <p:cNvSpPr txBox="1"/>
          <p:nvPr/>
        </p:nvSpPr>
        <p:spPr>
          <a:xfrm>
            <a:off x="6724165" y="4420527"/>
            <a:ext cx="1388151" cy="523220"/>
          </a:xfrm>
          <a:prstGeom prst="rect">
            <a:avLst/>
          </a:prstGeom>
          <a:noFill/>
        </p:spPr>
        <p:txBody>
          <a:bodyPr wrap="square" rtlCol="0">
            <a:spAutoFit/>
          </a:bodyPr>
          <a:lstStyle/>
          <a:p>
            <a:pPr algn="ctr"/>
            <a:r>
              <a:rPr lang="en-US" sz="1400" dirty="0">
                <a:solidFill>
                  <a:schemeClr val="accent3">
                    <a:lumMod val="75000"/>
                  </a:schemeClr>
                </a:solidFill>
              </a:rPr>
              <a:t>Intelligent edge nodes</a:t>
            </a:r>
          </a:p>
        </p:txBody>
      </p:sp>
      <p:pic>
        <p:nvPicPr>
          <p:cNvPr id="49" name="Picture 34" descr="Image result for icon gateway">
            <a:extLst>
              <a:ext uri="{FF2B5EF4-FFF2-40B4-BE49-F238E27FC236}">
                <a16:creationId xmlns:a16="http://schemas.microsoft.com/office/drawing/2014/main" id="{E917021B-B109-C9DC-E5F7-E8E2B0780D08}"/>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5133593" y="2467338"/>
            <a:ext cx="572199" cy="49045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4" descr="Image result for icon gateway">
            <a:extLst>
              <a:ext uri="{FF2B5EF4-FFF2-40B4-BE49-F238E27FC236}">
                <a16:creationId xmlns:a16="http://schemas.microsoft.com/office/drawing/2014/main" id="{5C19625A-5016-7E71-8A4B-D3027AD94D5F}"/>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595109" y="2374360"/>
            <a:ext cx="572199" cy="490456"/>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Connecteur droit 23">
            <a:extLst>
              <a:ext uri="{FF2B5EF4-FFF2-40B4-BE49-F238E27FC236}">
                <a16:creationId xmlns:a16="http://schemas.microsoft.com/office/drawing/2014/main" id="{99D47F9A-5362-B13F-7D33-0BAD66157714}"/>
              </a:ext>
            </a:extLst>
          </p:cNvPr>
          <p:cNvCxnSpPr>
            <a:stCxn id="42" idx="2"/>
            <a:endCxn id="49" idx="1"/>
          </p:cNvCxnSpPr>
          <p:nvPr/>
        </p:nvCxnSpPr>
        <p:spPr>
          <a:xfrm>
            <a:off x="4635318" y="2262341"/>
            <a:ext cx="498275" cy="450225"/>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Connecteur droit 62">
            <a:extLst>
              <a:ext uri="{FF2B5EF4-FFF2-40B4-BE49-F238E27FC236}">
                <a16:creationId xmlns:a16="http://schemas.microsoft.com/office/drawing/2014/main" id="{FEE34155-F374-510B-0DB7-282B2CAC0FB4}"/>
              </a:ext>
            </a:extLst>
          </p:cNvPr>
          <p:cNvCxnSpPr>
            <a:cxnSpLocks/>
            <a:stCxn id="42" idx="2"/>
            <a:endCxn id="50" idx="1"/>
          </p:cNvCxnSpPr>
          <p:nvPr/>
        </p:nvCxnSpPr>
        <p:spPr>
          <a:xfrm>
            <a:off x="4635318" y="2262341"/>
            <a:ext cx="1959791" cy="357247"/>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Connecteur droit 65">
            <a:extLst>
              <a:ext uri="{FF2B5EF4-FFF2-40B4-BE49-F238E27FC236}">
                <a16:creationId xmlns:a16="http://schemas.microsoft.com/office/drawing/2014/main" id="{D2A083DF-6B2A-79D6-24EC-AF9E5A9D0716}"/>
              </a:ext>
            </a:extLst>
          </p:cNvPr>
          <p:cNvCxnSpPr>
            <a:cxnSpLocks/>
            <a:stCxn id="46" idx="2"/>
            <a:endCxn id="49" idx="0"/>
          </p:cNvCxnSpPr>
          <p:nvPr/>
        </p:nvCxnSpPr>
        <p:spPr>
          <a:xfrm flipH="1">
            <a:off x="5419693" y="2223658"/>
            <a:ext cx="258541" cy="24368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Connecteur droit 68">
            <a:extLst>
              <a:ext uri="{FF2B5EF4-FFF2-40B4-BE49-F238E27FC236}">
                <a16:creationId xmlns:a16="http://schemas.microsoft.com/office/drawing/2014/main" id="{4CE9891A-4AC8-AE92-F8F7-92D8C0DCC7F3}"/>
              </a:ext>
            </a:extLst>
          </p:cNvPr>
          <p:cNvCxnSpPr>
            <a:cxnSpLocks/>
            <a:stCxn id="46" idx="2"/>
            <a:endCxn id="50" idx="1"/>
          </p:cNvCxnSpPr>
          <p:nvPr/>
        </p:nvCxnSpPr>
        <p:spPr>
          <a:xfrm>
            <a:off x="5678234" y="2223658"/>
            <a:ext cx="916875" cy="39593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Connecteur droit 71">
            <a:extLst>
              <a:ext uri="{FF2B5EF4-FFF2-40B4-BE49-F238E27FC236}">
                <a16:creationId xmlns:a16="http://schemas.microsoft.com/office/drawing/2014/main" id="{7FEB3CB6-D21F-42C1-343D-96B927FDCE6D}"/>
              </a:ext>
            </a:extLst>
          </p:cNvPr>
          <p:cNvCxnSpPr>
            <a:cxnSpLocks/>
            <a:stCxn id="47" idx="2"/>
          </p:cNvCxnSpPr>
          <p:nvPr/>
        </p:nvCxnSpPr>
        <p:spPr>
          <a:xfrm flipH="1">
            <a:off x="5705792" y="2223658"/>
            <a:ext cx="1056574" cy="506018"/>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Connecteur droit 74">
            <a:extLst>
              <a:ext uri="{FF2B5EF4-FFF2-40B4-BE49-F238E27FC236}">
                <a16:creationId xmlns:a16="http://schemas.microsoft.com/office/drawing/2014/main" id="{6177B34A-DD77-651C-09B3-FD4CD6A25A8B}"/>
              </a:ext>
            </a:extLst>
          </p:cNvPr>
          <p:cNvCxnSpPr>
            <a:cxnSpLocks/>
            <a:stCxn id="47" idx="2"/>
            <a:endCxn id="50" idx="0"/>
          </p:cNvCxnSpPr>
          <p:nvPr/>
        </p:nvCxnSpPr>
        <p:spPr>
          <a:xfrm>
            <a:off x="6762366" y="2223658"/>
            <a:ext cx="118843" cy="150702"/>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57" name="ZoneTexte 79">
            <a:extLst>
              <a:ext uri="{FF2B5EF4-FFF2-40B4-BE49-F238E27FC236}">
                <a16:creationId xmlns:a16="http://schemas.microsoft.com/office/drawing/2014/main" id="{1154C12A-3BBB-08FE-F72A-99095233EA84}"/>
              </a:ext>
            </a:extLst>
          </p:cNvPr>
          <p:cNvSpPr txBox="1"/>
          <p:nvPr/>
        </p:nvSpPr>
        <p:spPr>
          <a:xfrm>
            <a:off x="1675198" y="2034465"/>
            <a:ext cx="967592" cy="523220"/>
          </a:xfrm>
          <a:prstGeom prst="rect">
            <a:avLst/>
          </a:prstGeom>
          <a:noFill/>
        </p:spPr>
        <p:txBody>
          <a:bodyPr wrap="square" rtlCol="0">
            <a:spAutoFit/>
          </a:bodyPr>
          <a:lstStyle/>
          <a:p>
            <a:pPr algn="ctr"/>
            <a:r>
              <a:rPr lang="en-US" sz="1400" dirty="0">
                <a:solidFill>
                  <a:srgbClr val="FF0000"/>
                </a:solidFill>
              </a:rPr>
              <a:t>Cloud gateway</a:t>
            </a:r>
          </a:p>
        </p:txBody>
      </p:sp>
      <p:sp>
        <p:nvSpPr>
          <p:cNvPr id="58" name="ZoneTexte 80">
            <a:extLst>
              <a:ext uri="{FF2B5EF4-FFF2-40B4-BE49-F238E27FC236}">
                <a16:creationId xmlns:a16="http://schemas.microsoft.com/office/drawing/2014/main" id="{5DC8158F-6D75-4B80-7562-5CE9F91452A8}"/>
              </a:ext>
            </a:extLst>
          </p:cNvPr>
          <p:cNvSpPr txBox="1"/>
          <p:nvPr/>
        </p:nvSpPr>
        <p:spPr>
          <a:xfrm>
            <a:off x="3905557" y="3697729"/>
            <a:ext cx="1258071" cy="523220"/>
          </a:xfrm>
          <a:prstGeom prst="rect">
            <a:avLst/>
          </a:prstGeom>
          <a:noFill/>
        </p:spPr>
        <p:txBody>
          <a:bodyPr wrap="square" rtlCol="0">
            <a:spAutoFit/>
          </a:bodyPr>
          <a:lstStyle/>
          <a:p>
            <a:pPr algn="ctr"/>
            <a:r>
              <a:rPr lang="en-US" sz="1400" dirty="0">
                <a:solidFill>
                  <a:schemeClr val="accent1"/>
                </a:solidFill>
              </a:rPr>
              <a:t>Edge gateway</a:t>
            </a:r>
          </a:p>
        </p:txBody>
      </p:sp>
      <p:pic>
        <p:nvPicPr>
          <p:cNvPr id="59" name="Picture 36" descr="Image result for icon intelligent gateway">
            <a:extLst>
              <a:ext uri="{FF2B5EF4-FFF2-40B4-BE49-F238E27FC236}">
                <a16:creationId xmlns:a16="http://schemas.microsoft.com/office/drawing/2014/main" id="{D17E24BA-BC32-7247-2D89-330FB9354370}"/>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8035214" y="4454551"/>
            <a:ext cx="460291" cy="46125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8" descr="Image result for icon radio tower">
            <a:extLst>
              <a:ext uri="{FF2B5EF4-FFF2-40B4-BE49-F238E27FC236}">
                <a16:creationId xmlns:a16="http://schemas.microsoft.com/office/drawing/2014/main" id="{25C0474C-A320-B776-0B57-2BE6C8BEB394}"/>
              </a:ext>
            </a:extLst>
          </p:cNvPr>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50346" y="4302145"/>
            <a:ext cx="663561" cy="663561"/>
          </a:xfrm>
          <a:prstGeom prst="rect">
            <a:avLst/>
          </a:prstGeom>
          <a:noFill/>
          <a:extLst>
            <a:ext uri="{909E8E84-426E-40DD-AFC4-6F175D3DCCD1}">
              <a14:hiddenFill xmlns:a14="http://schemas.microsoft.com/office/drawing/2010/main">
                <a:solidFill>
                  <a:srgbClr val="FFFFFF"/>
                </a:solidFill>
              </a14:hiddenFill>
            </a:ext>
          </a:extLst>
        </p:spPr>
      </p:pic>
      <p:sp>
        <p:nvSpPr>
          <p:cNvPr id="61" name="ZoneTexte 84">
            <a:extLst>
              <a:ext uri="{FF2B5EF4-FFF2-40B4-BE49-F238E27FC236}">
                <a16:creationId xmlns:a16="http://schemas.microsoft.com/office/drawing/2014/main" id="{A47B6408-A4FC-CC17-9009-A05B7B4605C9}"/>
              </a:ext>
            </a:extLst>
          </p:cNvPr>
          <p:cNvSpPr txBox="1"/>
          <p:nvPr/>
        </p:nvSpPr>
        <p:spPr>
          <a:xfrm>
            <a:off x="5362830" y="4420527"/>
            <a:ext cx="820931" cy="523220"/>
          </a:xfrm>
          <a:prstGeom prst="rect">
            <a:avLst/>
          </a:prstGeom>
          <a:noFill/>
        </p:spPr>
        <p:txBody>
          <a:bodyPr wrap="square" rtlCol="0">
            <a:spAutoFit/>
          </a:bodyPr>
          <a:lstStyle/>
          <a:p>
            <a:pPr algn="ctr"/>
            <a:r>
              <a:rPr lang="en-US" sz="1400" dirty="0">
                <a:solidFill>
                  <a:schemeClr val="accent3"/>
                </a:solidFill>
              </a:rPr>
              <a:t>Radio tower</a:t>
            </a:r>
          </a:p>
        </p:txBody>
      </p:sp>
      <p:sp>
        <p:nvSpPr>
          <p:cNvPr id="63" name="TextBox 62">
            <a:extLst>
              <a:ext uri="{FF2B5EF4-FFF2-40B4-BE49-F238E27FC236}">
                <a16:creationId xmlns:a16="http://schemas.microsoft.com/office/drawing/2014/main" id="{AF2CD3FA-FDE1-DC9D-77B0-FDE35158DE25}"/>
              </a:ext>
            </a:extLst>
          </p:cNvPr>
          <p:cNvSpPr txBox="1"/>
          <p:nvPr/>
        </p:nvSpPr>
        <p:spPr>
          <a:xfrm>
            <a:off x="2602905" y="4506178"/>
            <a:ext cx="978162" cy="369332"/>
          </a:xfrm>
          <a:prstGeom prst="rect">
            <a:avLst/>
          </a:prstGeom>
          <a:solidFill>
            <a:schemeClr val="accent3">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chor="ctr">
            <a:spAutoFit/>
          </a:bodyPr>
          <a:lstStyle/>
          <a:p>
            <a:pPr algn="ctr"/>
            <a:r>
              <a:rPr lang="en-US" b="1" dirty="0">
                <a:solidFill>
                  <a:schemeClr val="bg1"/>
                </a:solidFill>
              </a:rPr>
              <a:t>Scope</a:t>
            </a:r>
          </a:p>
        </p:txBody>
      </p:sp>
      <p:cxnSp>
        <p:nvCxnSpPr>
          <p:cNvPr id="64" name="Connecteur droit 19">
            <a:extLst>
              <a:ext uri="{FF2B5EF4-FFF2-40B4-BE49-F238E27FC236}">
                <a16:creationId xmlns:a16="http://schemas.microsoft.com/office/drawing/2014/main" id="{66B854B2-8410-0B64-9A90-3C0EF8DCEC36}"/>
              </a:ext>
            </a:extLst>
          </p:cNvPr>
          <p:cNvCxnSpPr>
            <a:cxnSpLocks/>
          </p:cNvCxnSpPr>
          <p:nvPr/>
        </p:nvCxnSpPr>
        <p:spPr>
          <a:xfrm>
            <a:off x="1893908" y="2306972"/>
            <a:ext cx="9732035" cy="1155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5" name="ZoneTexte 21">
            <a:extLst>
              <a:ext uri="{FF2B5EF4-FFF2-40B4-BE49-F238E27FC236}">
                <a16:creationId xmlns:a16="http://schemas.microsoft.com/office/drawing/2014/main" id="{E189AB3C-3ED4-BFD6-5257-768F6E9A78A4}"/>
              </a:ext>
            </a:extLst>
          </p:cNvPr>
          <p:cNvSpPr txBox="1"/>
          <p:nvPr/>
        </p:nvSpPr>
        <p:spPr>
          <a:xfrm>
            <a:off x="9116895" y="2056915"/>
            <a:ext cx="2391461" cy="523220"/>
          </a:xfrm>
          <a:prstGeom prst="rect">
            <a:avLst/>
          </a:prstGeom>
          <a:noFill/>
        </p:spPr>
        <p:txBody>
          <a:bodyPr wrap="square" rtlCol="0">
            <a:spAutoFit/>
          </a:bodyPr>
          <a:lstStyle/>
          <a:p>
            <a:pPr algn="ctr"/>
            <a:r>
              <a:rPr lang="en-US" sz="1400" dirty="0">
                <a:solidFill>
                  <a:srgbClr val="FF0000"/>
                </a:solidFill>
              </a:rPr>
              <a:t>Fog-cloud communication links</a:t>
            </a:r>
          </a:p>
        </p:txBody>
      </p:sp>
      <p:sp>
        <p:nvSpPr>
          <p:cNvPr id="66" name="ZoneTexte 43">
            <a:extLst>
              <a:ext uri="{FF2B5EF4-FFF2-40B4-BE49-F238E27FC236}">
                <a16:creationId xmlns:a16="http://schemas.microsoft.com/office/drawing/2014/main" id="{0E4EDBE3-9761-D0CE-5E22-2EEB6B5B0657}"/>
              </a:ext>
            </a:extLst>
          </p:cNvPr>
          <p:cNvSpPr txBox="1"/>
          <p:nvPr/>
        </p:nvSpPr>
        <p:spPr>
          <a:xfrm>
            <a:off x="9511586" y="5169430"/>
            <a:ext cx="2680414" cy="738664"/>
          </a:xfrm>
          <a:prstGeom prst="rect">
            <a:avLst/>
          </a:prstGeom>
          <a:noFill/>
        </p:spPr>
        <p:txBody>
          <a:bodyPr wrap="square" rtlCol="0">
            <a:spAutoFit/>
          </a:bodyPr>
          <a:lstStyle/>
          <a:p>
            <a:pPr algn="ctr"/>
            <a:r>
              <a:rPr lang="en-US" sz="1400" b="1" dirty="0">
                <a:solidFill>
                  <a:schemeClr val="accent3">
                    <a:lumMod val="50000"/>
                  </a:schemeClr>
                </a:solidFill>
              </a:rPr>
              <a:t>Bottom layer</a:t>
            </a:r>
          </a:p>
          <a:p>
            <a:pPr algn="ctr"/>
            <a:r>
              <a:rPr lang="en-US" sz="1400" b="1" dirty="0">
                <a:solidFill>
                  <a:schemeClr val="accent3">
                    <a:lumMod val="50000"/>
                  </a:schemeClr>
                </a:solidFill>
              </a:rPr>
              <a:t>Edge</a:t>
            </a:r>
            <a:endParaRPr lang="en-US" sz="1400" dirty="0">
              <a:solidFill>
                <a:schemeClr val="accent3">
                  <a:lumMod val="50000"/>
                </a:schemeClr>
              </a:solidFill>
            </a:endParaRPr>
          </a:p>
          <a:p>
            <a:pPr algn="ctr"/>
            <a:r>
              <a:rPr lang="en-US" sz="1400" dirty="0">
                <a:solidFill>
                  <a:schemeClr val="accent3">
                    <a:lumMod val="50000"/>
                  </a:schemeClr>
                </a:solidFill>
              </a:rPr>
              <a:t>End-point terminals</a:t>
            </a:r>
          </a:p>
        </p:txBody>
      </p:sp>
      <p:sp>
        <p:nvSpPr>
          <p:cNvPr id="28" name="ZoneTexte 16">
            <a:extLst>
              <a:ext uri="{FF2B5EF4-FFF2-40B4-BE49-F238E27FC236}">
                <a16:creationId xmlns:a16="http://schemas.microsoft.com/office/drawing/2014/main" id="{4C442889-3CA5-79E0-B723-996AC59C7629}"/>
              </a:ext>
            </a:extLst>
          </p:cNvPr>
          <p:cNvSpPr txBox="1"/>
          <p:nvPr/>
        </p:nvSpPr>
        <p:spPr>
          <a:xfrm rot="17701836">
            <a:off x="955048" y="3443608"/>
            <a:ext cx="2787131" cy="307777"/>
          </a:xfrm>
          <a:prstGeom prst="rect">
            <a:avLst/>
          </a:prstGeom>
          <a:noFill/>
        </p:spPr>
        <p:txBody>
          <a:bodyPr wrap="square" rtlCol="0">
            <a:spAutoFit/>
          </a:bodyPr>
          <a:lstStyle/>
          <a:p>
            <a:pPr algn="ctr"/>
            <a:r>
              <a:rPr lang="en-US" sz="1400" b="1" dirty="0">
                <a:solidFill>
                  <a:srgbClr val="FF0000"/>
                </a:solidFill>
              </a:rPr>
              <a:t>Privacy and security issues</a:t>
            </a:r>
          </a:p>
        </p:txBody>
      </p:sp>
      <p:sp>
        <p:nvSpPr>
          <p:cNvPr id="32" name="ZoneTexte 36">
            <a:extLst>
              <a:ext uri="{FF2B5EF4-FFF2-40B4-BE49-F238E27FC236}">
                <a16:creationId xmlns:a16="http://schemas.microsoft.com/office/drawing/2014/main" id="{41254AED-554D-E3F1-A38F-CA8AD25A6B11}"/>
              </a:ext>
            </a:extLst>
          </p:cNvPr>
          <p:cNvSpPr txBox="1"/>
          <p:nvPr/>
        </p:nvSpPr>
        <p:spPr>
          <a:xfrm rot="17701836">
            <a:off x="1295930" y="3366035"/>
            <a:ext cx="1646122" cy="307777"/>
          </a:xfrm>
          <a:prstGeom prst="rect">
            <a:avLst/>
          </a:prstGeom>
          <a:noFill/>
        </p:spPr>
        <p:txBody>
          <a:bodyPr wrap="square" rtlCol="0">
            <a:spAutoFit/>
          </a:bodyPr>
          <a:lstStyle/>
          <a:p>
            <a:pPr algn="ctr"/>
            <a:r>
              <a:rPr lang="en-US" sz="1400" b="1" dirty="0">
                <a:solidFill>
                  <a:srgbClr val="FF0000"/>
                </a:solidFill>
              </a:rPr>
              <a:t>Cost</a:t>
            </a:r>
          </a:p>
        </p:txBody>
      </p:sp>
      <p:sp>
        <p:nvSpPr>
          <p:cNvPr id="34" name="ZoneTexte 38">
            <a:extLst>
              <a:ext uri="{FF2B5EF4-FFF2-40B4-BE49-F238E27FC236}">
                <a16:creationId xmlns:a16="http://schemas.microsoft.com/office/drawing/2014/main" id="{2A9628B9-19C7-F2E9-F3EC-6229FC31250B}"/>
              </a:ext>
            </a:extLst>
          </p:cNvPr>
          <p:cNvSpPr txBox="1"/>
          <p:nvPr/>
        </p:nvSpPr>
        <p:spPr>
          <a:xfrm rot="3898164" flipH="1">
            <a:off x="7442117" y="3211429"/>
            <a:ext cx="2124460" cy="307777"/>
          </a:xfrm>
          <a:prstGeom prst="rect">
            <a:avLst/>
          </a:prstGeom>
          <a:noFill/>
        </p:spPr>
        <p:txBody>
          <a:bodyPr wrap="square" rtlCol="0">
            <a:spAutoFit/>
          </a:bodyPr>
          <a:lstStyle/>
          <a:p>
            <a:pPr algn="ctr"/>
            <a:r>
              <a:rPr lang="en-US" sz="1400" b="1" dirty="0">
                <a:solidFill>
                  <a:srgbClr val="FF0000"/>
                </a:solidFill>
              </a:rPr>
              <a:t>Latency</a:t>
            </a:r>
          </a:p>
        </p:txBody>
      </p:sp>
      <p:sp>
        <p:nvSpPr>
          <p:cNvPr id="36" name="ZoneTexte 40">
            <a:extLst>
              <a:ext uri="{FF2B5EF4-FFF2-40B4-BE49-F238E27FC236}">
                <a16:creationId xmlns:a16="http://schemas.microsoft.com/office/drawing/2014/main" id="{4045180F-7D43-10CC-AAF2-B436F3B5945F}"/>
              </a:ext>
            </a:extLst>
          </p:cNvPr>
          <p:cNvSpPr txBox="1"/>
          <p:nvPr/>
        </p:nvSpPr>
        <p:spPr>
          <a:xfrm rot="3898164" flipH="1">
            <a:off x="6998810" y="2938860"/>
            <a:ext cx="3341558" cy="307777"/>
          </a:xfrm>
          <a:prstGeom prst="rect">
            <a:avLst/>
          </a:prstGeom>
          <a:noFill/>
        </p:spPr>
        <p:txBody>
          <a:bodyPr wrap="square" rtlCol="0">
            <a:spAutoFit/>
          </a:bodyPr>
          <a:lstStyle/>
          <a:p>
            <a:pPr algn="ctr"/>
            <a:r>
              <a:rPr lang="en-US" sz="1400" b="1" dirty="0">
                <a:solidFill>
                  <a:srgbClr val="FF0000"/>
                </a:solidFill>
              </a:rPr>
              <a:t>Energy consumption and Cooling</a:t>
            </a:r>
          </a:p>
        </p:txBody>
      </p:sp>
      <p:sp>
        <p:nvSpPr>
          <p:cNvPr id="68" name="ZoneTexte 38">
            <a:extLst>
              <a:ext uri="{FF2B5EF4-FFF2-40B4-BE49-F238E27FC236}">
                <a16:creationId xmlns:a16="http://schemas.microsoft.com/office/drawing/2014/main" id="{F1620F23-8D84-CF55-0888-736532ED6F26}"/>
              </a:ext>
            </a:extLst>
          </p:cNvPr>
          <p:cNvSpPr txBox="1"/>
          <p:nvPr/>
        </p:nvSpPr>
        <p:spPr>
          <a:xfrm rot="3898164" flipH="1">
            <a:off x="7239950" y="3289185"/>
            <a:ext cx="2124460" cy="307777"/>
          </a:xfrm>
          <a:prstGeom prst="rect">
            <a:avLst/>
          </a:prstGeom>
          <a:noFill/>
        </p:spPr>
        <p:txBody>
          <a:bodyPr wrap="square" rtlCol="0">
            <a:spAutoFit/>
          </a:bodyPr>
          <a:lstStyle/>
          <a:p>
            <a:pPr algn="ctr"/>
            <a:r>
              <a:rPr lang="en-US" sz="1400" b="1" dirty="0">
                <a:solidFill>
                  <a:srgbClr val="FF0000"/>
                </a:solidFill>
              </a:rPr>
              <a:t>Data Volume</a:t>
            </a:r>
          </a:p>
        </p:txBody>
      </p:sp>
      <p:cxnSp>
        <p:nvCxnSpPr>
          <p:cNvPr id="27" name="Connecteur droit avec flèche 10">
            <a:extLst>
              <a:ext uri="{FF2B5EF4-FFF2-40B4-BE49-F238E27FC236}">
                <a16:creationId xmlns:a16="http://schemas.microsoft.com/office/drawing/2014/main" id="{6C10C360-2DFA-7EDB-85FD-998CB3921DD1}"/>
              </a:ext>
            </a:extLst>
          </p:cNvPr>
          <p:cNvCxnSpPr>
            <a:cxnSpLocks/>
          </p:cNvCxnSpPr>
          <p:nvPr/>
        </p:nvCxnSpPr>
        <p:spPr>
          <a:xfrm flipV="1">
            <a:off x="1510517" y="1627364"/>
            <a:ext cx="1912228" cy="40594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33">
            <a:extLst>
              <a:ext uri="{FF2B5EF4-FFF2-40B4-BE49-F238E27FC236}">
                <a16:creationId xmlns:a16="http://schemas.microsoft.com/office/drawing/2014/main" id="{22102998-1F10-8B7B-DB5C-8AEE6567C638}"/>
              </a:ext>
            </a:extLst>
          </p:cNvPr>
          <p:cNvCxnSpPr>
            <a:cxnSpLocks/>
          </p:cNvCxnSpPr>
          <p:nvPr/>
        </p:nvCxnSpPr>
        <p:spPr>
          <a:xfrm flipV="1">
            <a:off x="1778635" y="1627364"/>
            <a:ext cx="1912228" cy="40594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5">
            <a:extLst>
              <a:ext uri="{FF2B5EF4-FFF2-40B4-BE49-F238E27FC236}">
                <a16:creationId xmlns:a16="http://schemas.microsoft.com/office/drawing/2014/main" id="{D7799909-0434-7A21-35D6-DE67EDA5DDCA}"/>
              </a:ext>
            </a:extLst>
          </p:cNvPr>
          <p:cNvCxnSpPr>
            <a:cxnSpLocks/>
          </p:cNvCxnSpPr>
          <p:nvPr/>
        </p:nvCxnSpPr>
        <p:spPr>
          <a:xfrm flipV="1">
            <a:off x="1233067" y="1627364"/>
            <a:ext cx="1912228" cy="40594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7">
            <a:extLst>
              <a:ext uri="{FF2B5EF4-FFF2-40B4-BE49-F238E27FC236}">
                <a16:creationId xmlns:a16="http://schemas.microsoft.com/office/drawing/2014/main" id="{35F9061F-0073-AEBE-7AFD-446CFCF511B4}"/>
              </a:ext>
            </a:extLst>
          </p:cNvPr>
          <p:cNvCxnSpPr>
            <a:cxnSpLocks/>
          </p:cNvCxnSpPr>
          <p:nvPr/>
        </p:nvCxnSpPr>
        <p:spPr>
          <a:xfrm rot="10800000" flipH="1" flipV="1">
            <a:off x="7553604" y="1629137"/>
            <a:ext cx="1912228" cy="4059469"/>
          </a:xfrm>
          <a:prstGeom prst="straightConnector1">
            <a:avLst/>
          </a:prstGeom>
          <a:ln w="285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5" name="Connecteur droit avec flèche 39">
            <a:extLst>
              <a:ext uri="{FF2B5EF4-FFF2-40B4-BE49-F238E27FC236}">
                <a16:creationId xmlns:a16="http://schemas.microsoft.com/office/drawing/2014/main" id="{CA8BA2A2-9D1A-C1AE-E6A9-F613D174A189}"/>
              </a:ext>
            </a:extLst>
          </p:cNvPr>
          <p:cNvCxnSpPr>
            <a:cxnSpLocks/>
          </p:cNvCxnSpPr>
          <p:nvPr/>
        </p:nvCxnSpPr>
        <p:spPr>
          <a:xfrm rot="10800000" flipH="1" flipV="1">
            <a:off x="7811109" y="1627363"/>
            <a:ext cx="1912228" cy="4059469"/>
          </a:xfrm>
          <a:prstGeom prst="straightConnector1">
            <a:avLst/>
          </a:prstGeom>
          <a:ln w="285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7" name="Connecteur droit avec flèche 37">
            <a:extLst>
              <a:ext uri="{FF2B5EF4-FFF2-40B4-BE49-F238E27FC236}">
                <a16:creationId xmlns:a16="http://schemas.microsoft.com/office/drawing/2014/main" id="{A1C84CF2-B72A-E08B-1CA7-531CB52761D7}"/>
              </a:ext>
            </a:extLst>
          </p:cNvPr>
          <p:cNvCxnSpPr>
            <a:cxnSpLocks/>
          </p:cNvCxnSpPr>
          <p:nvPr/>
        </p:nvCxnSpPr>
        <p:spPr>
          <a:xfrm rot="10800000" flipH="1" flipV="1">
            <a:off x="7314116" y="1632244"/>
            <a:ext cx="1912228" cy="4059469"/>
          </a:xfrm>
          <a:prstGeom prst="straightConnector1">
            <a:avLst/>
          </a:prstGeom>
          <a:ln w="285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0" name="ZoneTexte 34">
            <a:extLst>
              <a:ext uri="{FF2B5EF4-FFF2-40B4-BE49-F238E27FC236}">
                <a16:creationId xmlns:a16="http://schemas.microsoft.com/office/drawing/2014/main" id="{6F6A03D0-9178-46F1-DE0D-3865F456B9AE}"/>
              </a:ext>
            </a:extLst>
          </p:cNvPr>
          <p:cNvSpPr txBox="1"/>
          <p:nvPr/>
        </p:nvSpPr>
        <p:spPr>
          <a:xfrm rot="17701836">
            <a:off x="1025145" y="3590624"/>
            <a:ext cx="3055119" cy="307777"/>
          </a:xfrm>
          <a:prstGeom prst="rect">
            <a:avLst/>
          </a:prstGeom>
          <a:noFill/>
        </p:spPr>
        <p:txBody>
          <a:bodyPr wrap="square" rtlCol="0">
            <a:spAutoFit/>
          </a:bodyPr>
          <a:lstStyle/>
          <a:p>
            <a:pPr algn="ctr"/>
            <a:r>
              <a:rPr lang="en-US" sz="1400" b="1" dirty="0">
                <a:solidFill>
                  <a:srgbClr val="FF0000"/>
                </a:solidFill>
              </a:rPr>
              <a:t>Computing power</a:t>
            </a:r>
          </a:p>
        </p:txBody>
      </p:sp>
      <p:pic>
        <p:nvPicPr>
          <p:cNvPr id="69" name="Graphic 68" descr="Factory outline">
            <a:extLst>
              <a:ext uri="{FF2B5EF4-FFF2-40B4-BE49-F238E27FC236}">
                <a16:creationId xmlns:a16="http://schemas.microsoft.com/office/drawing/2014/main" id="{759B4457-69D2-8A75-78E6-1A30A632481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188887" y="4877671"/>
            <a:ext cx="716135" cy="716135"/>
          </a:xfrm>
          <a:prstGeom prst="rect">
            <a:avLst/>
          </a:prstGeom>
        </p:spPr>
      </p:pic>
      <p:pic>
        <p:nvPicPr>
          <p:cNvPr id="71" name="Graphic 70" descr="Fuel outline">
            <a:extLst>
              <a:ext uri="{FF2B5EF4-FFF2-40B4-BE49-F238E27FC236}">
                <a16:creationId xmlns:a16="http://schemas.microsoft.com/office/drawing/2014/main" id="{CF1B1809-0619-153E-96D5-7E2C8AD8725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747344" y="5296425"/>
            <a:ext cx="553791" cy="553791"/>
          </a:xfrm>
          <a:prstGeom prst="rect">
            <a:avLst/>
          </a:prstGeom>
        </p:spPr>
      </p:pic>
      <p:pic>
        <p:nvPicPr>
          <p:cNvPr id="73" name="Graphic 72" descr="Car outline">
            <a:extLst>
              <a:ext uri="{FF2B5EF4-FFF2-40B4-BE49-F238E27FC236}">
                <a16:creationId xmlns:a16="http://schemas.microsoft.com/office/drawing/2014/main" id="{06199B67-CD31-9FDA-9752-6E9D01D4255F}"/>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735868" y="5200859"/>
            <a:ext cx="914400" cy="914400"/>
          </a:xfrm>
          <a:prstGeom prst="rect">
            <a:avLst/>
          </a:prstGeom>
        </p:spPr>
      </p:pic>
      <p:pic>
        <p:nvPicPr>
          <p:cNvPr id="75" name="Graphic 74" descr="Register outline">
            <a:extLst>
              <a:ext uri="{FF2B5EF4-FFF2-40B4-BE49-F238E27FC236}">
                <a16:creationId xmlns:a16="http://schemas.microsoft.com/office/drawing/2014/main" id="{FE7945C5-5A88-C7A4-1F4A-A6B115D3E2F2}"/>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091510" y="5885753"/>
            <a:ext cx="506018" cy="506018"/>
          </a:xfrm>
          <a:prstGeom prst="rect">
            <a:avLst/>
          </a:prstGeom>
        </p:spPr>
      </p:pic>
      <p:pic>
        <p:nvPicPr>
          <p:cNvPr id="14" name="Graphic 13" descr="Store outline">
            <a:extLst>
              <a:ext uri="{FF2B5EF4-FFF2-40B4-BE49-F238E27FC236}">
                <a16:creationId xmlns:a16="http://schemas.microsoft.com/office/drawing/2014/main" id="{83ADBFE0-C303-5B6C-4AD2-73831F65C84D}"/>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823243" y="5763316"/>
            <a:ext cx="652372" cy="652372"/>
          </a:xfrm>
          <a:prstGeom prst="rect">
            <a:avLst/>
          </a:prstGeom>
        </p:spPr>
      </p:pic>
      <p:sp>
        <p:nvSpPr>
          <p:cNvPr id="3" name="TextBox 2">
            <a:extLst>
              <a:ext uri="{FF2B5EF4-FFF2-40B4-BE49-F238E27FC236}">
                <a16:creationId xmlns:a16="http://schemas.microsoft.com/office/drawing/2014/main" id="{69C59A5B-FDC4-0918-D238-63AE58C1D813}"/>
              </a:ext>
            </a:extLst>
          </p:cNvPr>
          <p:cNvSpPr txBox="1"/>
          <p:nvPr/>
        </p:nvSpPr>
        <p:spPr>
          <a:xfrm>
            <a:off x="942415" y="5648811"/>
            <a:ext cx="1509759" cy="344471"/>
          </a:xfrm>
          <a:prstGeom prst="rect">
            <a:avLst/>
          </a:prstGeom>
        </p:spPr>
        <p:txBody>
          <a:bodyPr vert="horz" wrap="square" lIns="54000" tIns="54000" rIns="54000" bIns="54000" rtlCol="0" anchor="t">
            <a:noAutofit/>
          </a:bodyPr>
          <a:lstStyle/>
          <a:p>
            <a:pPr algn="l"/>
            <a:r>
              <a:rPr lang="en-US" sz="1400" b="1" dirty="0">
                <a:solidFill>
                  <a:srgbClr val="FF0000"/>
                </a:solidFill>
              </a:rPr>
              <a:t>Challenges</a:t>
            </a:r>
          </a:p>
        </p:txBody>
      </p:sp>
      <p:sp>
        <p:nvSpPr>
          <p:cNvPr id="62" name="TextBox 61">
            <a:extLst>
              <a:ext uri="{FF2B5EF4-FFF2-40B4-BE49-F238E27FC236}">
                <a16:creationId xmlns:a16="http://schemas.microsoft.com/office/drawing/2014/main" id="{3CC12328-AE8C-672B-8E1F-CCE18817563B}"/>
              </a:ext>
            </a:extLst>
          </p:cNvPr>
          <p:cNvSpPr txBox="1"/>
          <p:nvPr/>
        </p:nvSpPr>
        <p:spPr>
          <a:xfrm>
            <a:off x="8824075" y="5647413"/>
            <a:ext cx="1509759" cy="344471"/>
          </a:xfrm>
          <a:prstGeom prst="rect">
            <a:avLst/>
          </a:prstGeom>
        </p:spPr>
        <p:txBody>
          <a:bodyPr vert="horz" wrap="square" lIns="54000" tIns="54000" rIns="54000" bIns="54000" rtlCol="0" anchor="t">
            <a:noAutofit/>
          </a:bodyPr>
          <a:lstStyle/>
          <a:p>
            <a:pPr algn="l"/>
            <a:r>
              <a:rPr lang="en-US" sz="1400" b="1" dirty="0">
                <a:solidFill>
                  <a:srgbClr val="FF0000"/>
                </a:solidFill>
              </a:rPr>
              <a:t>Challenges</a:t>
            </a:r>
          </a:p>
        </p:txBody>
      </p:sp>
    </p:spTree>
    <p:extLst>
      <p:ext uri="{BB962C8B-B14F-4D97-AF65-F5344CB8AC3E}">
        <p14:creationId xmlns:p14="http://schemas.microsoft.com/office/powerpoint/2010/main" val="1953149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C58CD-9FF0-A61F-94CA-D6F20D058E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9F74B9-DA57-CEC1-F2CE-7EFFC1B5B762}"/>
              </a:ext>
            </a:extLst>
          </p:cNvPr>
          <p:cNvSpPr>
            <a:spLocks noGrp="1"/>
          </p:cNvSpPr>
          <p:nvPr>
            <p:ph type="sldNum" sz="quarter" idx="11"/>
          </p:nvPr>
        </p:nvSpPr>
        <p:spPr/>
        <p:txBody>
          <a:bodyPr/>
          <a:lstStyle/>
          <a:p>
            <a:fld id="{CA7C7E00-0FB3-4106-B2EB-FB917B1FB2F5}" type="slidenum">
              <a:rPr lang="en-US" smtClean="0"/>
              <a:pPr/>
              <a:t>5</a:t>
            </a:fld>
            <a:endParaRPr lang="en-US" dirty="0"/>
          </a:p>
        </p:txBody>
      </p:sp>
      <p:sp>
        <p:nvSpPr>
          <p:cNvPr id="3" name="Footer Placeholder 2">
            <a:extLst>
              <a:ext uri="{FF2B5EF4-FFF2-40B4-BE49-F238E27FC236}">
                <a16:creationId xmlns:a16="http://schemas.microsoft.com/office/drawing/2014/main" id="{76AB9CD1-17DA-BDB7-BF81-B230324E3495}"/>
              </a:ext>
            </a:extLst>
          </p:cNvPr>
          <p:cNvSpPr>
            <a:spLocks noGrp="1"/>
          </p:cNvSpPr>
          <p:nvPr>
            <p:ph type="ftr" sz="quarter" idx="10"/>
          </p:nvPr>
        </p:nvSpPr>
        <p:spPr/>
        <p:txBody>
          <a:bodyPr/>
          <a:lstStyle/>
          <a:p>
            <a:r>
              <a:rPr lang="en-US" dirty="0"/>
              <a:t>Webinar on AI-Enabled Microcontrollers | www.yolegroup.com</a:t>
            </a:r>
          </a:p>
        </p:txBody>
      </p:sp>
      <p:sp>
        <p:nvSpPr>
          <p:cNvPr id="5" name="Title 4">
            <a:extLst>
              <a:ext uri="{FF2B5EF4-FFF2-40B4-BE49-F238E27FC236}">
                <a16:creationId xmlns:a16="http://schemas.microsoft.com/office/drawing/2014/main" id="{3203044D-AC41-C56F-AFAB-E0BA4351D951}"/>
              </a:ext>
            </a:extLst>
          </p:cNvPr>
          <p:cNvSpPr>
            <a:spLocks noGrp="1"/>
          </p:cNvSpPr>
          <p:nvPr>
            <p:ph type="title"/>
          </p:nvPr>
        </p:nvSpPr>
        <p:spPr/>
        <p:txBody>
          <a:bodyPr>
            <a:normAutofit fontScale="90000"/>
          </a:bodyPr>
          <a:lstStyle/>
          <a:p>
            <a:r>
              <a:rPr lang="en-US" dirty="0"/>
              <a:t>Media Likes to Follow the ‘Newsworthy’ Markets</a:t>
            </a:r>
          </a:p>
        </p:txBody>
      </p:sp>
      <p:sp>
        <p:nvSpPr>
          <p:cNvPr id="6" name="Text Placeholder 5">
            <a:extLst>
              <a:ext uri="{FF2B5EF4-FFF2-40B4-BE49-F238E27FC236}">
                <a16:creationId xmlns:a16="http://schemas.microsoft.com/office/drawing/2014/main" id="{88EF2DDF-0E79-82F7-913D-3A097BD8D740}"/>
              </a:ext>
            </a:extLst>
          </p:cNvPr>
          <p:cNvSpPr>
            <a:spLocks noGrp="1"/>
          </p:cNvSpPr>
          <p:nvPr>
            <p:ph type="body" sz="quarter" idx="14"/>
          </p:nvPr>
        </p:nvSpPr>
        <p:spPr/>
        <p:txBody>
          <a:bodyPr/>
          <a:lstStyle/>
          <a:p>
            <a:r>
              <a:rPr lang="en-US" dirty="0">
                <a:solidFill>
                  <a:prstClr val="white"/>
                </a:solidFill>
              </a:rPr>
              <a:t>Judging by only News cycles, AI is almost ready to drive our cars, replace all our jobs, fill our streams with AI Slop and is poised to either save us, or take over the world!</a:t>
            </a:r>
          </a:p>
        </p:txBody>
      </p:sp>
      <p:sp>
        <p:nvSpPr>
          <p:cNvPr id="4" name="Line 5">
            <a:extLst>
              <a:ext uri="{FF2B5EF4-FFF2-40B4-BE49-F238E27FC236}">
                <a16:creationId xmlns:a16="http://schemas.microsoft.com/office/drawing/2014/main" id="{DF663415-A22B-71E8-EC7D-75F1EEDA2B5E}"/>
              </a:ext>
            </a:extLst>
          </p:cNvPr>
          <p:cNvSpPr>
            <a:spLocks noChangeAspect="1" noChangeShapeType="1"/>
          </p:cNvSpPr>
          <p:nvPr/>
        </p:nvSpPr>
        <p:spPr bwMode="auto">
          <a:xfrm>
            <a:off x="6096005" y="3124205"/>
            <a:ext cx="798" cy="798"/>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18288" tIns="18288" rIns="18288" bIns="18288" anchor="ctr" anchorCtr="1"/>
          <a:lstStyle/>
          <a:p>
            <a:pPr marL="0" marR="0" lvl="0" indent="0" algn="ctr" defTabSz="914400" rtl="0" eaLnBrk="1" fontAlgn="auto" latinLnBrk="0" hangingPunct="1">
              <a:lnSpc>
                <a:spcPct val="85000"/>
              </a:lnSpc>
              <a:spcBef>
                <a:spcPts val="2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Narrow" pitchFamily="112" charset="0"/>
              <a:ea typeface="+mn-ea"/>
              <a:cs typeface="+mn-cs"/>
            </a:endParaRPr>
          </a:p>
        </p:txBody>
      </p:sp>
      <p:sp>
        <p:nvSpPr>
          <p:cNvPr id="7" name="Line 6">
            <a:extLst>
              <a:ext uri="{FF2B5EF4-FFF2-40B4-BE49-F238E27FC236}">
                <a16:creationId xmlns:a16="http://schemas.microsoft.com/office/drawing/2014/main" id="{8264113D-0C71-698A-2910-C9B35517BE4E}"/>
              </a:ext>
            </a:extLst>
          </p:cNvPr>
          <p:cNvSpPr>
            <a:spLocks noChangeAspect="1" noChangeShapeType="1"/>
          </p:cNvSpPr>
          <p:nvPr/>
        </p:nvSpPr>
        <p:spPr bwMode="auto">
          <a:xfrm>
            <a:off x="6096005" y="3124205"/>
            <a:ext cx="798" cy="798"/>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18288" tIns="18288" rIns="18288" bIns="18288" anchor="ctr" anchorCtr="1"/>
          <a:lstStyle/>
          <a:p>
            <a:pPr marL="0" marR="0" lvl="0" indent="0" algn="ctr" defTabSz="914400" rtl="0" eaLnBrk="1" fontAlgn="auto" latinLnBrk="0" hangingPunct="1">
              <a:lnSpc>
                <a:spcPct val="85000"/>
              </a:lnSpc>
              <a:spcBef>
                <a:spcPts val="2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Narrow" pitchFamily="112" charset="0"/>
              <a:ea typeface="+mn-ea"/>
              <a:cs typeface="+mn-cs"/>
            </a:endParaRPr>
          </a:p>
        </p:txBody>
      </p:sp>
      <p:sp>
        <p:nvSpPr>
          <p:cNvPr id="15" name="Line 7">
            <a:extLst>
              <a:ext uri="{FF2B5EF4-FFF2-40B4-BE49-F238E27FC236}">
                <a16:creationId xmlns:a16="http://schemas.microsoft.com/office/drawing/2014/main" id="{5E66A7FE-06E8-9A0D-8CD2-F1AB9CAD4658}"/>
              </a:ext>
            </a:extLst>
          </p:cNvPr>
          <p:cNvSpPr>
            <a:spLocks noChangeAspect="1" noChangeShapeType="1"/>
          </p:cNvSpPr>
          <p:nvPr/>
        </p:nvSpPr>
        <p:spPr bwMode="auto">
          <a:xfrm>
            <a:off x="6096005" y="3124205"/>
            <a:ext cx="798" cy="798"/>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18288" tIns="18288" rIns="18288" bIns="18288" anchor="ctr" anchorCtr="1"/>
          <a:lstStyle/>
          <a:p>
            <a:pPr marL="0" marR="0" lvl="0" indent="0" algn="ctr" defTabSz="914400" rtl="0" eaLnBrk="1" fontAlgn="auto" latinLnBrk="0" hangingPunct="1">
              <a:lnSpc>
                <a:spcPct val="85000"/>
              </a:lnSpc>
              <a:spcBef>
                <a:spcPts val="2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Narrow" pitchFamily="112" charset="0"/>
              <a:ea typeface="+mn-ea"/>
              <a:cs typeface="+mn-cs"/>
            </a:endParaRPr>
          </a:p>
        </p:txBody>
      </p:sp>
      <p:sp>
        <p:nvSpPr>
          <p:cNvPr id="17" name="Freeform 9">
            <a:extLst>
              <a:ext uri="{FF2B5EF4-FFF2-40B4-BE49-F238E27FC236}">
                <a16:creationId xmlns:a16="http://schemas.microsoft.com/office/drawing/2014/main" id="{3563CE01-9CC3-72AF-8C74-553A4ABF7A93}"/>
              </a:ext>
            </a:extLst>
          </p:cNvPr>
          <p:cNvSpPr>
            <a:spLocks noChangeAspect="1"/>
          </p:cNvSpPr>
          <p:nvPr/>
        </p:nvSpPr>
        <p:spPr bwMode="auto">
          <a:xfrm>
            <a:off x="4630544" y="2312958"/>
            <a:ext cx="1466481" cy="1065729"/>
          </a:xfrm>
          <a:custGeom>
            <a:avLst/>
            <a:gdLst/>
            <a:ahLst/>
            <a:cxnLst>
              <a:cxn ang="0">
                <a:pos x="1837" y="1335"/>
              </a:cxn>
              <a:cxn ang="0">
                <a:pos x="883" y="23"/>
              </a:cxn>
              <a:cxn ang="0">
                <a:pos x="883" y="23"/>
              </a:cxn>
              <a:cxn ang="0">
                <a:pos x="850" y="47"/>
              </a:cxn>
              <a:cxn ang="0">
                <a:pos x="819" y="71"/>
              </a:cxn>
              <a:cxn ang="0">
                <a:pos x="788" y="97"/>
              </a:cxn>
              <a:cxn ang="0">
                <a:pos x="757" y="123"/>
              </a:cxn>
              <a:cxn ang="0">
                <a:pos x="729" y="149"/>
              </a:cxn>
              <a:cxn ang="0">
                <a:pos x="700" y="176"/>
              </a:cxn>
              <a:cxn ang="0">
                <a:pos x="673" y="203"/>
              </a:cxn>
              <a:cxn ang="0">
                <a:pos x="646" y="230"/>
              </a:cxn>
              <a:cxn ang="0">
                <a:pos x="646" y="230"/>
              </a:cxn>
              <a:cxn ang="0">
                <a:pos x="564" y="189"/>
              </a:cxn>
              <a:cxn ang="0">
                <a:pos x="564" y="189"/>
              </a:cxn>
              <a:cxn ang="0">
                <a:pos x="499" y="159"/>
              </a:cxn>
              <a:cxn ang="0">
                <a:pos x="499" y="159"/>
              </a:cxn>
              <a:cxn ang="0">
                <a:pos x="433" y="128"/>
              </a:cxn>
              <a:cxn ang="0">
                <a:pos x="433" y="128"/>
              </a:cxn>
              <a:cxn ang="0">
                <a:pos x="364" y="101"/>
              </a:cxn>
              <a:cxn ang="0">
                <a:pos x="296" y="77"/>
              </a:cxn>
              <a:cxn ang="0">
                <a:pos x="296" y="77"/>
              </a:cxn>
              <a:cxn ang="0">
                <a:pos x="224" y="53"/>
              </a:cxn>
              <a:cxn ang="0">
                <a:pos x="151" y="33"/>
              </a:cxn>
              <a:cxn ang="0">
                <a:pos x="151" y="33"/>
              </a:cxn>
              <a:cxn ang="0">
                <a:pos x="115" y="23"/>
              </a:cxn>
              <a:cxn ang="0">
                <a:pos x="77" y="14"/>
              </a:cxn>
              <a:cxn ang="0">
                <a:pos x="38" y="7"/>
              </a:cxn>
              <a:cxn ang="0">
                <a:pos x="0" y="0"/>
              </a:cxn>
              <a:cxn ang="0">
                <a:pos x="0" y="0"/>
              </a:cxn>
              <a:cxn ang="0">
                <a:pos x="17" y="36"/>
              </a:cxn>
              <a:cxn ang="0">
                <a:pos x="37" y="70"/>
              </a:cxn>
              <a:cxn ang="0">
                <a:pos x="57" y="103"/>
              </a:cxn>
              <a:cxn ang="0">
                <a:pos x="77" y="136"/>
              </a:cxn>
              <a:cxn ang="0">
                <a:pos x="77" y="136"/>
              </a:cxn>
              <a:cxn ang="0">
                <a:pos x="118" y="199"/>
              </a:cxn>
              <a:cxn ang="0">
                <a:pos x="163" y="259"/>
              </a:cxn>
              <a:cxn ang="0">
                <a:pos x="163" y="259"/>
              </a:cxn>
              <a:cxn ang="0">
                <a:pos x="208" y="316"/>
              </a:cxn>
              <a:cxn ang="0">
                <a:pos x="256" y="373"/>
              </a:cxn>
              <a:cxn ang="0">
                <a:pos x="256" y="373"/>
              </a:cxn>
              <a:cxn ang="0">
                <a:pos x="304" y="427"/>
              </a:cxn>
              <a:cxn ang="0">
                <a:pos x="304" y="427"/>
              </a:cxn>
              <a:cxn ang="0">
                <a:pos x="353" y="480"/>
              </a:cxn>
              <a:cxn ang="0">
                <a:pos x="353" y="480"/>
              </a:cxn>
              <a:cxn ang="0">
                <a:pos x="417" y="544"/>
              </a:cxn>
              <a:cxn ang="0">
                <a:pos x="417" y="544"/>
              </a:cxn>
              <a:cxn ang="0">
                <a:pos x="400" y="579"/>
              </a:cxn>
              <a:cxn ang="0">
                <a:pos x="383" y="613"/>
              </a:cxn>
              <a:cxn ang="0">
                <a:pos x="366" y="649"/>
              </a:cxn>
              <a:cxn ang="0">
                <a:pos x="350" y="685"/>
              </a:cxn>
              <a:cxn ang="0">
                <a:pos x="336" y="720"/>
              </a:cxn>
              <a:cxn ang="0">
                <a:pos x="320" y="757"/>
              </a:cxn>
              <a:cxn ang="0">
                <a:pos x="307" y="796"/>
              </a:cxn>
              <a:cxn ang="0">
                <a:pos x="294" y="835"/>
              </a:cxn>
              <a:cxn ang="0">
                <a:pos x="1837" y="1335"/>
              </a:cxn>
            </a:cxnLst>
            <a:rect l="0" t="0" r="r" b="b"/>
            <a:pathLst>
              <a:path w="1837" h="1335">
                <a:moveTo>
                  <a:pt x="1837" y="1335"/>
                </a:moveTo>
                <a:lnTo>
                  <a:pt x="883" y="23"/>
                </a:lnTo>
                <a:lnTo>
                  <a:pt x="883" y="23"/>
                </a:lnTo>
                <a:lnTo>
                  <a:pt x="850" y="47"/>
                </a:lnTo>
                <a:lnTo>
                  <a:pt x="819" y="71"/>
                </a:lnTo>
                <a:lnTo>
                  <a:pt x="788" y="97"/>
                </a:lnTo>
                <a:lnTo>
                  <a:pt x="757" y="123"/>
                </a:lnTo>
                <a:lnTo>
                  <a:pt x="729" y="149"/>
                </a:lnTo>
                <a:lnTo>
                  <a:pt x="700" y="176"/>
                </a:lnTo>
                <a:lnTo>
                  <a:pt x="673" y="203"/>
                </a:lnTo>
                <a:lnTo>
                  <a:pt x="646" y="230"/>
                </a:lnTo>
                <a:lnTo>
                  <a:pt x="646" y="230"/>
                </a:lnTo>
                <a:lnTo>
                  <a:pt x="564" y="189"/>
                </a:lnTo>
                <a:lnTo>
                  <a:pt x="564" y="189"/>
                </a:lnTo>
                <a:lnTo>
                  <a:pt x="499" y="159"/>
                </a:lnTo>
                <a:lnTo>
                  <a:pt x="499" y="159"/>
                </a:lnTo>
                <a:lnTo>
                  <a:pt x="433" y="128"/>
                </a:lnTo>
                <a:lnTo>
                  <a:pt x="433" y="128"/>
                </a:lnTo>
                <a:lnTo>
                  <a:pt x="364" y="101"/>
                </a:lnTo>
                <a:lnTo>
                  <a:pt x="296" y="77"/>
                </a:lnTo>
                <a:lnTo>
                  <a:pt x="296" y="77"/>
                </a:lnTo>
                <a:lnTo>
                  <a:pt x="224" y="53"/>
                </a:lnTo>
                <a:lnTo>
                  <a:pt x="151" y="33"/>
                </a:lnTo>
                <a:lnTo>
                  <a:pt x="151" y="33"/>
                </a:lnTo>
                <a:lnTo>
                  <a:pt x="115" y="23"/>
                </a:lnTo>
                <a:lnTo>
                  <a:pt x="77" y="14"/>
                </a:lnTo>
                <a:lnTo>
                  <a:pt x="38" y="7"/>
                </a:lnTo>
                <a:lnTo>
                  <a:pt x="0" y="0"/>
                </a:lnTo>
                <a:lnTo>
                  <a:pt x="0" y="0"/>
                </a:lnTo>
                <a:lnTo>
                  <a:pt x="17" y="36"/>
                </a:lnTo>
                <a:lnTo>
                  <a:pt x="37" y="70"/>
                </a:lnTo>
                <a:lnTo>
                  <a:pt x="57" y="103"/>
                </a:lnTo>
                <a:lnTo>
                  <a:pt x="77" y="136"/>
                </a:lnTo>
                <a:lnTo>
                  <a:pt x="77" y="136"/>
                </a:lnTo>
                <a:lnTo>
                  <a:pt x="118" y="199"/>
                </a:lnTo>
                <a:lnTo>
                  <a:pt x="163" y="259"/>
                </a:lnTo>
                <a:lnTo>
                  <a:pt x="163" y="259"/>
                </a:lnTo>
                <a:lnTo>
                  <a:pt x="208" y="316"/>
                </a:lnTo>
                <a:lnTo>
                  <a:pt x="256" y="373"/>
                </a:lnTo>
                <a:lnTo>
                  <a:pt x="256" y="373"/>
                </a:lnTo>
                <a:lnTo>
                  <a:pt x="304" y="427"/>
                </a:lnTo>
                <a:lnTo>
                  <a:pt x="304" y="427"/>
                </a:lnTo>
                <a:lnTo>
                  <a:pt x="353" y="480"/>
                </a:lnTo>
                <a:lnTo>
                  <a:pt x="353" y="480"/>
                </a:lnTo>
                <a:lnTo>
                  <a:pt x="417" y="544"/>
                </a:lnTo>
                <a:lnTo>
                  <a:pt x="417" y="544"/>
                </a:lnTo>
                <a:lnTo>
                  <a:pt x="400" y="579"/>
                </a:lnTo>
                <a:lnTo>
                  <a:pt x="383" y="613"/>
                </a:lnTo>
                <a:lnTo>
                  <a:pt x="366" y="649"/>
                </a:lnTo>
                <a:lnTo>
                  <a:pt x="350" y="685"/>
                </a:lnTo>
                <a:lnTo>
                  <a:pt x="336" y="720"/>
                </a:lnTo>
                <a:lnTo>
                  <a:pt x="320" y="757"/>
                </a:lnTo>
                <a:lnTo>
                  <a:pt x="307" y="796"/>
                </a:lnTo>
                <a:lnTo>
                  <a:pt x="294" y="835"/>
                </a:lnTo>
                <a:lnTo>
                  <a:pt x="1837" y="1335"/>
                </a:lnTo>
                <a:close/>
              </a:path>
            </a:pathLst>
          </a:custGeom>
          <a:gradFill flip="none" rotWithShape="1">
            <a:gsLst>
              <a:gs pos="0">
                <a:schemeClr val="accent3">
                  <a:lumMod val="75000"/>
                </a:schemeClr>
              </a:gs>
              <a:gs pos="100000">
                <a:schemeClr val="accent4">
                  <a:lumMod val="75000"/>
                </a:schemeClr>
              </a:gs>
            </a:gsLst>
            <a:lin ang="5400000" scaled="0"/>
            <a:tileRect/>
          </a:gradFill>
          <a:ln w="28575" cap="flat" cmpd="sng" algn="ctr">
            <a:solidFill>
              <a:srgbClr val="FFFEFB"/>
            </a:solidFill>
            <a:prstDash val="solid"/>
            <a:miter lim="800000"/>
            <a:headEnd type="none" w="med" len="med"/>
            <a:tailEnd type="none" w="med" len="med"/>
          </a:ln>
          <a:effectLst/>
        </p:spPr>
        <p:txBody>
          <a:bodyPr lIns="18288" tIns="18288" rIns="18288" bIns="18288" anchor="ctr" anchorCtr="1"/>
          <a:lstStyle/>
          <a:p>
            <a:pPr marL="0" marR="0" lvl="0" indent="0" algn="ctr" defTabSz="914400" rtl="0" eaLnBrk="1" fontAlgn="auto" latinLnBrk="0" hangingPunct="1">
              <a:lnSpc>
                <a:spcPct val="85000"/>
              </a:lnSpc>
              <a:spcBef>
                <a:spcPts val="2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Narrow" pitchFamily="112" charset="0"/>
              <a:ea typeface="+mn-ea"/>
              <a:cs typeface="+mn-cs"/>
            </a:endParaRPr>
          </a:p>
        </p:txBody>
      </p:sp>
      <p:sp>
        <p:nvSpPr>
          <p:cNvPr id="20" name="Freeform 12">
            <a:extLst>
              <a:ext uri="{FF2B5EF4-FFF2-40B4-BE49-F238E27FC236}">
                <a16:creationId xmlns:a16="http://schemas.microsoft.com/office/drawing/2014/main" id="{F09C7ACD-25CE-03E8-A6C8-7B7C2AD00093}"/>
              </a:ext>
            </a:extLst>
          </p:cNvPr>
          <p:cNvSpPr>
            <a:spLocks noChangeAspect="1"/>
          </p:cNvSpPr>
          <p:nvPr/>
        </p:nvSpPr>
        <p:spPr bwMode="auto">
          <a:xfrm>
            <a:off x="5325790" y="3395142"/>
            <a:ext cx="761579" cy="1724331"/>
          </a:xfrm>
          <a:custGeom>
            <a:avLst/>
            <a:gdLst/>
            <a:ahLst/>
            <a:cxnLst>
              <a:cxn ang="0">
                <a:pos x="954" y="0"/>
              </a:cxn>
              <a:cxn ang="0">
                <a:pos x="0" y="1312"/>
              </a:cxn>
              <a:cxn ang="0">
                <a:pos x="0" y="1312"/>
              </a:cxn>
              <a:cxn ang="0">
                <a:pos x="33" y="1337"/>
              </a:cxn>
              <a:cxn ang="0">
                <a:pos x="68" y="1359"/>
              </a:cxn>
              <a:cxn ang="0">
                <a:pos x="100" y="1381"/>
              </a:cxn>
              <a:cxn ang="0">
                <a:pos x="133" y="1401"/>
              </a:cxn>
              <a:cxn ang="0">
                <a:pos x="168" y="1421"/>
              </a:cxn>
              <a:cxn ang="0">
                <a:pos x="202" y="1440"/>
              </a:cxn>
              <a:cxn ang="0">
                <a:pos x="236" y="1457"/>
              </a:cxn>
              <a:cxn ang="0">
                <a:pos x="271" y="1474"/>
              </a:cxn>
              <a:cxn ang="0">
                <a:pos x="271" y="1474"/>
              </a:cxn>
              <a:cxn ang="0">
                <a:pos x="256" y="1565"/>
              </a:cxn>
              <a:cxn ang="0">
                <a:pos x="256" y="1565"/>
              </a:cxn>
              <a:cxn ang="0">
                <a:pos x="248" y="1637"/>
              </a:cxn>
              <a:cxn ang="0">
                <a:pos x="248" y="1637"/>
              </a:cxn>
              <a:cxn ang="0">
                <a:pos x="241" y="1708"/>
              </a:cxn>
              <a:cxn ang="0">
                <a:pos x="241" y="1708"/>
              </a:cxn>
              <a:cxn ang="0">
                <a:pos x="236" y="1781"/>
              </a:cxn>
              <a:cxn ang="0">
                <a:pos x="233" y="1856"/>
              </a:cxn>
              <a:cxn ang="0">
                <a:pos x="233" y="1856"/>
              </a:cxn>
              <a:cxn ang="0">
                <a:pos x="233" y="1930"/>
              </a:cxn>
              <a:cxn ang="0">
                <a:pos x="235" y="2006"/>
              </a:cxn>
              <a:cxn ang="0">
                <a:pos x="235" y="2006"/>
              </a:cxn>
              <a:cxn ang="0">
                <a:pos x="238" y="2044"/>
              </a:cxn>
              <a:cxn ang="0">
                <a:pos x="241" y="2081"/>
              </a:cxn>
              <a:cxn ang="0">
                <a:pos x="246" y="2121"/>
              </a:cxn>
              <a:cxn ang="0">
                <a:pos x="252" y="2160"/>
              </a:cxn>
              <a:cxn ang="0">
                <a:pos x="252" y="2160"/>
              </a:cxn>
              <a:cxn ang="0">
                <a:pos x="281" y="2131"/>
              </a:cxn>
              <a:cxn ang="0">
                <a:pos x="308" y="2103"/>
              </a:cxn>
              <a:cxn ang="0">
                <a:pos x="332" y="2074"/>
              </a:cxn>
              <a:cxn ang="0">
                <a:pos x="356" y="2046"/>
              </a:cxn>
              <a:cxn ang="0">
                <a:pos x="356" y="2046"/>
              </a:cxn>
              <a:cxn ang="0">
                <a:pos x="404" y="1986"/>
              </a:cxn>
              <a:cxn ang="0">
                <a:pos x="446" y="1926"/>
              </a:cxn>
              <a:cxn ang="0">
                <a:pos x="446" y="1926"/>
              </a:cxn>
              <a:cxn ang="0">
                <a:pos x="488" y="1864"/>
              </a:cxn>
              <a:cxn ang="0">
                <a:pos x="526" y="1801"/>
              </a:cxn>
              <a:cxn ang="0">
                <a:pos x="526" y="1801"/>
              </a:cxn>
              <a:cxn ang="0">
                <a:pos x="564" y="1740"/>
              </a:cxn>
              <a:cxn ang="0">
                <a:pos x="564" y="1740"/>
              </a:cxn>
              <a:cxn ang="0">
                <a:pos x="599" y="1675"/>
              </a:cxn>
              <a:cxn ang="0">
                <a:pos x="599" y="1675"/>
              </a:cxn>
              <a:cxn ang="0">
                <a:pos x="641" y="1594"/>
              </a:cxn>
              <a:cxn ang="0">
                <a:pos x="641" y="1594"/>
              </a:cxn>
              <a:cxn ang="0">
                <a:pos x="678" y="1601"/>
              </a:cxn>
              <a:cxn ang="0">
                <a:pos x="717" y="1607"/>
              </a:cxn>
              <a:cxn ang="0">
                <a:pos x="755" y="1611"/>
              </a:cxn>
              <a:cxn ang="0">
                <a:pos x="794" y="1615"/>
              </a:cxn>
              <a:cxn ang="0">
                <a:pos x="834" y="1618"/>
              </a:cxn>
              <a:cxn ang="0">
                <a:pos x="874" y="1621"/>
              </a:cxn>
              <a:cxn ang="0">
                <a:pos x="914" y="1623"/>
              </a:cxn>
              <a:cxn ang="0">
                <a:pos x="954" y="1623"/>
              </a:cxn>
              <a:cxn ang="0">
                <a:pos x="954" y="0"/>
              </a:cxn>
            </a:cxnLst>
            <a:rect l="0" t="0" r="r" b="b"/>
            <a:pathLst>
              <a:path w="954" h="2160">
                <a:moveTo>
                  <a:pt x="954" y="0"/>
                </a:moveTo>
                <a:lnTo>
                  <a:pt x="0" y="1312"/>
                </a:lnTo>
                <a:lnTo>
                  <a:pt x="0" y="1312"/>
                </a:lnTo>
                <a:lnTo>
                  <a:pt x="33" y="1337"/>
                </a:lnTo>
                <a:lnTo>
                  <a:pt x="68" y="1359"/>
                </a:lnTo>
                <a:lnTo>
                  <a:pt x="100" y="1381"/>
                </a:lnTo>
                <a:lnTo>
                  <a:pt x="133" y="1401"/>
                </a:lnTo>
                <a:lnTo>
                  <a:pt x="168" y="1421"/>
                </a:lnTo>
                <a:lnTo>
                  <a:pt x="202" y="1440"/>
                </a:lnTo>
                <a:lnTo>
                  <a:pt x="236" y="1457"/>
                </a:lnTo>
                <a:lnTo>
                  <a:pt x="271" y="1474"/>
                </a:lnTo>
                <a:lnTo>
                  <a:pt x="271" y="1474"/>
                </a:lnTo>
                <a:lnTo>
                  <a:pt x="256" y="1565"/>
                </a:lnTo>
                <a:lnTo>
                  <a:pt x="256" y="1565"/>
                </a:lnTo>
                <a:lnTo>
                  <a:pt x="248" y="1637"/>
                </a:lnTo>
                <a:lnTo>
                  <a:pt x="248" y="1637"/>
                </a:lnTo>
                <a:lnTo>
                  <a:pt x="241" y="1708"/>
                </a:lnTo>
                <a:lnTo>
                  <a:pt x="241" y="1708"/>
                </a:lnTo>
                <a:lnTo>
                  <a:pt x="236" y="1781"/>
                </a:lnTo>
                <a:lnTo>
                  <a:pt x="233" y="1856"/>
                </a:lnTo>
                <a:lnTo>
                  <a:pt x="233" y="1856"/>
                </a:lnTo>
                <a:lnTo>
                  <a:pt x="233" y="1930"/>
                </a:lnTo>
                <a:lnTo>
                  <a:pt x="235" y="2006"/>
                </a:lnTo>
                <a:lnTo>
                  <a:pt x="235" y="2006"/>
                </a:lnTo>
                <a:lnTo>
                  <a:pt x="238" y="2044"/>
                </a:lnTo>
                <a:lnTo>
                  <a:pt x="241" y="2081"/>
                </a:lnTo>
                <a:lnTo>
                  <a:pt x="246" y="2121"/>
                </a:lnTo>
                <a:lnTo>
                  <a:pt x="252" y="2160"/>
                </a:lnTo>
                <a:lnTo>
                  <a:pt x="252" y="2160"/>
                </a:lnTo>
                <a:lnTo>
                  <a:pt x="281" y="2131"/>
                </a:lnTo>
                <a:lnTo>
                  <a:pt x="308" y="2103"/>
                </a:lnTo>
                <a:lnTo>
                  <a:pt x="332" y="2074"/>
                </a:lnTo>
                <a:lnTo>
                  <a:pt x="356" y="2046"/>
                </a:lnTo>
                <a:lnTo>
                  <a:pt x="356" y="2046"/>
                </a:lnTo>
                <a:lnTo>
                  <a:pt x="404" y="1986"/>
                </a:lnTo>
                <a:lnTo>
                  <a:pt x="446" y="1926"/>
                </a:lnTo>
                <a:lnTo>
                  <a:pt x="446" y="1926"/>
                </a:lnTo>
                <a:lnTo>
                  <a:pt x="488" y="1864"/>
                </a:lnTo>
                <a:lnTo>
                  <a:pt x="526" y="1801"/>
                </a:lnTo>
                <a:lnTo>
                  <a:pt x="526" y="1801"/>
                </a:lnTo>
                <a:lnTo>
                  <a:pt x="564" y="1740"/>
                </a:lnTo>
                <a:lnTo>
                  <a:pt x="564" y="1740"/>
                </a:lnTo>
                <a:lnTo>
                  <a:pt x="599" y="1675"/>
                </a:lnTo>
                <a:lnTo>
                  <a:pt x="599" y="1675"/>
                </a:lnTo>
                <a:lnTo>
                  <a:pt x="641" y="1594"/>
                </a:lnTo>
                <a:lnTo>
                  <a:pt x="641" y="1594"/>
                </a:lnTo>
                <a:lnTo>
                  <a:pt x="678" y="1601"/>
                </a:lnTo>
                <a:lnTo>
                  <a:pt x="717" y="1607"/>
                </a:lnTo>
                <a:lnTo>
                  <a:pt x="755" y="1611"/>
                </a:lnTo>
                <a:lnTo>
                  <a:pt x="794" y="1615"/>
                </a:lnTo>
                <a:lnTo>
                  <a:pt x="834" y="1618"/>
                </a:lnTo>
                <a:lnTo>
                  <a:pt x="874" y="1621"/>
                </a:lnTo>
                <a:lnTo>
                  <a:pt x="914" y="1623"/>
                </a:lnTo>
                <a:lnTo>
                  <a:pt x="954" y="1623"/>
                </a:lnTo>
                <a:lnTo>
                  <a:pt x="954" y="0"/>
                </a:lnTo>
                <a:close/>
              </a:path>
            </a:pathLst>
          </a:custGeom>
          <a:gradFill flip="none" rotWithShape="1">
            <a:gsLst>
              <a:gs pos="0">
                <a:schemeClr val="accent5">
                  <a:lumMod val="75000"/>
                </a:schemeClr>
              </a:gs>
              <a:gs pos="100000">
                <a:schemeClr val="accent5">
                  <a:lumMod val="50000"/>
                </a:schemeClr>
              </a:gs>
            </a:gsLst>
            <a:lin ang="5400000" scaled="0"/>
            <a:tileRect/>
          </a:gradFill>
          <a:ln w="28575" cap="flat" cmpd="sng" algn="ctr">
            <a:solidFill>
              <a:srgbClr val="FFFEFB"/>
            </a:solidFill>
            <a:prstDash val="solid"/>
            <a:miter lim="800000"/>
            <a:headEnd type="none" w="med" len="med"/>
            <a:tailEnd type="none" w="med" len="med"/>
          </a:ln>
          <a:effectLst/>
        </p:spPr>
        <p:txBody>
          <a:bodyPr lIns="18288" tIns="18288" rIns="18288" bIns="18288" anchor="ctr" anchorCtr="1"/>
          <a:lstStyle/>
          <a:p>
            <a:pPr marL="0" marR="0" lvl="0" indent="0" algn="ctr" defTabSz="914400" rtl="0" eaLnBrk="1" fontAlgn="auto" latinLnBrk="0" hangingPunct="1">
              <a:lnSpc>
                <a:spcPct val="85000"/>
              </a:lnSpc>
              <a:spcBef>
                <a:spcPts val="2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Narrow" pitchFamily="112" charset="0"/>
              <a:ea typeface="+mn-ea"/>
              <a:cs typeface="+mn-cs"/>
            </a:endParaRPr>
          </a:p>
        </p:txBody>
      </p:sp>
      <p:sp>
        <p:nvSpPr>
          <p:cNvPr id="22" name="Freeform 14">
            <a:extLst>
              <a:ext uri="{FF2B5EF4-FFF2-40B4-BE49-F238E27FC236}">
                <a16:creationId xmlns:a16="http://schemas.microsoft.com/office/drawing/2014/main" id="{10946EFD-4ACC-43EB-FE62-D8344ACFF89A}"/>
              </a:ext>
            </a:extLst>
          </p:cNvPr>
          <p:cNvSpPr>
            <a:spLocks noChangeAspect="1"/>
          </p:cNvSpPr>
          <p:nvPr/>
        </p:nvSpPr>
        <p:spPr bwMode="auto">
          <a:xfrm>
            <a:off x="6096000" y="3395137"/>
            <a:ext cx="1466481" cy="1065729"/>
          </a:xfrm>
          <a:custGeom>
            <a:avLst/>
            <a:gdLst/>
            <a:ahLst/>
            <a:cxnLst>
              <a:cxn ang="0">
                <a:pos x="1760" y="1199"/>
              </a:cxn>
              <a:cxn ang="0">
                <a:pos x="1760" y="1199"/>
              </a:cxn>
              <a:cxn ang="0">
                <a:pos x="1719" y="1138"/>
              </a:cxn>
              <a:cxn ang="0">
                <a:pos x="1674" y="1078"/>
              </a:cxn>
              <a:cxn ang="0">
                <a:pos x="1674" y="1078"/>
              </a:cxn>
              <a:cxn ang="0">
                <a:pos x="1629" y="1019"/>
              </a:cxn>
              <a:cxn ang="0">
                <a:pos x="1581" y="963"/>
              </a:cxn>
              <a:cxn ang="0">
                <a:pos x="1581" y="963"/>
              </a:cxn>
              <a:cxn ang="0">
                <a:pos x="1534" y="909"/>
              </a:cxn>
              <a:cxn ang="0">
                <a:pos x="1534" y="909"/>
              </a:cxn>
              <a:cxn ang="0">
                <a:pos x="1484" y="856"/>
              </a:cxn>
              <a:cxn ang="0">
                <a:pos x="1484" y="856"/>
              </a:cxn>
              <a:cxn ang="0">
                <a:pos x="1420" y="791"/>
              </a:cxn>
              <a:cxn ang="0">
                <a:pos x="1420" y="791"/>
              </a:cxn>
              <a:cxn ang="0">
                <a:pos x="1438" y="756"/>
              </a:cxn>
              <a:cxn ang="0">
                <a:pos x="1456" y="722"/>
              </a:cxn>
              <a:cxn ang="0">
                <a:pos x="1471" y="688"/>
              </a:cxn>
              <a:cxn ang="0">
                <a:pos x="1487" y="652"/>
              </a:cxn>
              <a:cxn ang="0">
                <a:pos x="1503" y="615"/>
              </a:cxn>
              <a:cxn ang="0">
                <a:pos x="1517" y="578"/>
              </a:cxn>
              <a:cxn ang="0">
                <a:pos x="1530" y="540"/>
              </a:cxn>
              <a:cxn ang="0">
                <a:pos x="1543" y="502"/>
              </a:cxn>
              <a:cxn ang="0">
                <a:pos x="0" y="0"/>
              </a:cxn>
              <a:cxn ang="0">
                <a:pos x="954" y="1312"/>
              </a:cxn>
              <a:cxn ang="0">
                <a:pos x="954" y="1312"/>
              </a:cxn>
              <a:cxn ang="0">
                <a:pos x="987" y="1288"/>
              </a:cxn>
              <a:cxn ang="0">
                <a:pos x="1018" y="1264"/>
              </a:cxn>
              <a:cxn ang="0">
                <a:pos x="1049" y="1239"/>
              </a:cxn>
              <a:cxn ang="0">
                <a:pos x="1080" y="1214"/>
              </a:cxn>
              <a:cxn ang="0">
                <a:pos x="1108" y="1186"/>
              </a:cxn>
              <a:cxn ang="0">
                <a:pos x="1137" y="1161"/>
              </a:cxn>
              <a:cxn ang="0">
                <a:pos x="1164" y="1134"/>
              </a:cxn>
              <a:cxn ang="0">
                <a:pos x="1191" y="1106"/>
              </a:cxn>
              <a:cxn ang="0">
                <a:pos x="1191" y="1106"/>
              </a:cxn>
              <a:cxn ang="0">
                <a:pos x="1273" y="1146"/>
              </a:cxn>
              <a:cxn ang="0">
                <a:pos x="1273" y="1146"/>
              </a:cxn>
              <a:cxn ang="0">
                <a:pos x="1338" y="1178"/>
              </a:cxn>
              <a:cxn ang="0">
                <a:pos x="1338" y="1178"/>
              </a:cxn>
              <a:cxn ang="0">
                <a:pos x="1404" y="1207"/>
              </a:cxn>
              <a:cxn ang="0">
                <a:pos x="1404" y="1207"/>
              </a:cxn>
              <a:cxn ang="0">
                <a:pos x="1473" y="1234"/>
              </a:cxn>
              <a:cxn ang="0">
                <a:pos x="1541" y="1259"/>
              </a:cxn>
              <a:cxn ang="0">
                <a:pos x="1541" y="1259"/>
              </a:cxn>
              <a:cxn ang="0">
                <a:pos x="1613" y="1282"/>
              </a:cxn>
              <a:cxn ang="0">
                <a:pos x="1686" y="1304"/>
              </a:cxn>
              <a:cxn ang="0">
                <a:pos x="1686" y="1304"/>
              </a:cxn>
              <a:cxn ang="0">
                <a:pos x="1723" y="1312"/>
              </a:cxn>
              <a:cxn ang="0">
                <a:pos x="1760" y="1321"/>
              </a:cxn>
              <a:cxn ang="0">
                <a:pos x="1799" y="1329"/>
              </a:cxn>
              <a:cxn ang="0">
                <a:pos x="1837" y="1335"/>
              </a:cxn>
              <a:cxn ang="0">
                <a:pos x="1837" y="1335"/>
              </a:cxn>
              <a:cxn ang="0">
                <a:pos x="1820" y="1299"/>
              </a:cxn>
              <a:cxn ang="0">
                <a:pos x="1800" y="1265"/>
              </a:cxn>
              <a:cxn ang="0">
                <a:pos x="1782" y="1232"/>
              </a:cxn>
              <a:cxn ang="0">
                <a:pos x="1760" y="1199"/>
              </a:cxn>
              <a:cxn ang="0">
                <a:pos x="1760" y="1199"/>
              </a:cxn>
            </a:cxnLst>
            <a:rect l="0" t="0" r="r" b="b"/>
            <a:pathLst>
              <a:path w="1837" h="1335">
                <a:moveTo>
                  <a:pt x="1760" y="1199"/>
                </a:moveTo>
                <a:lnTo>
                  <a:pt x="1760" y="1199"/>
                </a:lnTo>
                <a:lnTo>
                  <a:pt x="1719" y="1138"/>
                </a:lnTo>
                <a:lnTo>
                  <a:pt x="1674" y="1078"/>
                </a:lnTo>
                <a:lnTo>
                  <a:pt x="1674" y="1078"/>
                </a:lnTo>
                <a:lnTo>
                  <a:pt x="1629" y="1019"/>
                </a:lnTo>
                <a:lnTo>
                  <a:pt x="1581" y="963"/>
                </a:lnTo>
                <a:lnTo>
                  <a:pt x="1581" y="963"/>
                </a:lnTo>
                <a:lnTo>
                  <a:pt x="1534" y="909"/>
                </a:lnTo>
                <a:lnTo>
                  <a:pt x="1534" y="909"/>
                </a:lnTo>
                <a:lnTo>
                  <a:pt x="1484" y="856"/>
                </a:lnTo>
                <a:lnTo>
                  <a:pt x="1484" y="856"/>
                </a:lnTo>
                <a:lnTo>
                  <a:pt x="1420" y="791"/>
                </a:lnTo>
                <a:lnTo>
                  <a:pt x="1420" y="791"/>
                </a:lnTo>
                <a:lnTo>
                  <a:pt x="1438" y="756"/>
                </a:lnTo>
                <a:lnTo>
                  <a:pt x="1456" y="722"/>
                </a:lnTo>
                <a:lnTo>
                  <a:pt x="1471" y="688"/>
                </a:lnTo>
                <a:lnTo>
                  <a:pt x="1487" y="652"/>
                </a:lnTo>
                <a:lnTo>
                  <a:pt x="1503" y="615"/>
                </a:lnTo>
                <a:lnTo>
                  <a:pt x="1517" y="578"/>
                </a:lnTo>
                <a:lnTo>
                  <a:pt x="1530" y="540"/>
                </a:lnTo>
                <a:lnTo>
                  <a:pt x="1543" y="502"/>
                </a:lnTo>
                <a:lnTo>
                  <a:pt x="0" y="0"/>
                </a:lnTo>
                <a:lnTo>
                  <a:pt x="954" y="1312"/>
                </a:lnTo>
                <a:lnTo>
                  <a:pt x="954" y="1312"/>
                </a:lnTo>
                <a:lnTo>
                  <a:pt x="987" y="1288"/>
                </a:lnTo>
                <a:lnTo>
                  <a:pt x="1018" y="1264"/>
                </a:lnTo>
                <a:lnTo>
                  <a:pt x="1049" y="1239"/>
                </a:lnTo>
                <a:lnTo>
                  <a:pt x="1080" y="1214"/>
                </a:lnTo>
                <a:lnTo>
                  <a:pt x="1108" y="1186"/>
                </a:lnTo>
                <a:lnTo>
                  <a:pt x="1137" y="1161"/>
                </a:lnTo>
                <a:lnTo>
                  <a:pt x="1164" y="1134"/>
                </a:lnTo>
                <a:lnTo>
                  <a:pt x="1191" y="1106"/>
                </a:lnTo>
                <a:lnTo>
                  <a:pt x="1191" y="1106"/>
                </a:lnTo>
                <a:lnTo>
                  <a:pt x="1273" y="1146"/>
                </a:lnTo>
                <a:lnTo>
                  <a:pt x="1273" y="1146"/>
                </a:lnTo>
                <a:lnTo>
                  <a:pt x="1338" y="1178"/>
                </a:lnTo>
                <a:lnTo>
                  <a:pt x="1338" y="1178"/>
                </a:lnTo>
                <a:lnTo>
                  <a:pt x="1404" y="1207"/>
                </a:lnTo>
                <a:lnTo>
                  <a:pt x="1404" y="1207"/>
                </a:lnTo>
                <a:lnTo>
                  <a:pt x="1473" y="1234"/>
                </a:lnTo>
                <a:lnTo>
                  <a:pt x="1541" y="1259"/>
                </a:lnTo>
                <a:lnTo>
                  <a:pt x="1541" y="1259"/>
                </a:lnTo>
                <a:lnTo>
                  <a:pt x="1613" y="1282"/>
                </a:lnTo>
                <a:lnTo>
                  <a:pt x="1686" y="1304"/>
                </a:lnTo>
                <a:lnTo>
                  <a:pt x="1686" y="1304"/>
                </a:lnTo>
                <a:lnTo>
                  <a:pt x="1723" y="1312"/>
                </a:lnTo>
                <a:lnTo>
                  <a:pt x="1760" y="1321"/>
                </a:lnTo>
                <a:lnTo>
                  <a:pt x="1799" y="1329"/>
                </a:lnTo>
                <a:lnTo>
                  <a:pt x="1837" y="1335"/>
                </a:lnTo>
                <a:lnTo>
                  <a:pt x="1837" y="1335"/>
                </a:lnTo>
                <a:lnTo>
                  <a:pt x="1820" y="1299"/>
                </a:lnTo>
                <a:lnTo>
                  <a:pt x="1800" y="1265"/>
                </a:lnTo>
                <a:lnTo>
                  <a:pt x="1782" y="1232"/>
                </a:lnTo>
                <a:lnTo>
                  <a:pt x="1760" y="1199"/>
                </a:lnTo>
                <a:lnTo>
                  <a:pt x="1760" y="1199"/>
                </a:lnTo>
                <a:close/>
              </a:path>
            </a:pathLst>
          </a:custGeom>
          <a:gradFill flip="none" rotWithShape="1">
            <a:gsLst>
              <a:gs pos="0">
                <a:schemeClr val="accent6">
                  <a:lumMod val="75000"/>
                </a:schemeClr>
              </a:gs>
              <a:gs pos="100000">
                <a:schemeClr val="accent6">
                  <a:lumMod val="50000"/>
                </a:schemeClr>
              </a:gs>
            </a:gsLst>
            <a:lin ang="5400000" scaled="0"/>
            <a:tileRect/>
          </a:gradFill>
          <a:ln w="28575" cap="flat" cmpd="sng" algn="ctr">
            <a:solidFill>
              <a:srgbClr val="FFFEFB"/>
            </a:solidFill>
            <a:prstDash val="solid"/>
            <a:miter lim="800000"/>
            <a:headEnd type="none" w="med" len="med"/>
            <a:tailEnd type="none" w="med" len="med"/>
          </a:ln>
          <a:effectLst/>
        </p:spPr>
        <p:txBody>
          <a:bodyPr lIns="18288" tIns="18288" rIns="18288" bIns="18288" anchor="ctr" anchorCtr="1"/>
          <a:lstStyle/>
          <a:p>
            <a:pPr marL="0" marR="0" lvl="0" indent="0" algn="ctr" defTabSz="914400" rtl="0" eaLnBrk="1" fontAlgn="auto" latinLnBrk="0" hangingPunct="1">
              <a:lnSpc>
                <a:spcPct val="85000"/>
              </a:lnSpc>
              <a:spcBef>
                <a:spcPct val="2000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Narrow" pitchFamily="112" charset="0"/>
              <a:ea typeface="+mn-ea"/>
              <a:cs typeface="+mn-cs"/>
            </a:endParaRPr>
          </a:p>
        </p:txBody>
      </p:sp>
      <p:sp>
        <p:nvSpPr>
          <p:cNvPr id="26" name="Line 18">
            <a:extLst>
              <a:ext uri="{FF2B5EF4-FFF2-40B4-BE49-F238E27FC236}">
                <a16:creationId xmlns:a16="http://schemas.microsoft.com/office/drawing/2014/main" id="{BEC43C79-DE67-CEFD-7C0A-D14DDC4B2BC4}"/>
              </a:ext>
            </a:extLst>
          </p:cNvPr>
          <p:cNvSpPr>
            <a:spLocks noChangeAspect="1" noChangeShapeType="1"/>
          </p:cNvSpPr>
          <p:nvPr/>
        </p:nvSpPr>
        <p:spPr bwMode="auto">
          <a:xfrm>
            <a:off x="6095792" y="3124594"/>
            <a:ext cx="798" cy="798"/>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18288" tIns="18288" rIns="18288" bIns="18288" anchor="ctr" anchorCtr="1"/>
          <a:lstStyle/>
          <a:p>
            <a:pPr marL="0" marR="0" lvl="0" indent="0" algn="ctr" defTabSz="914400" rtl="0" eaLnBrk="1" fontAlgn="auto" latinLnBrk="0" hangingPunct="1">
              <a:lnSpc>
                <a:spcPct val="85000"/>
              </a:lnSpc>
              <a:spcBef>
                <a:spcPts val="2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Narrow" pitchFamily="112" charset="0"/>
              <a:ea typeface="+mn-ea"/>
              <a:cs typeface="+mn-cs"/>
            </a:endParaRPr>
          </a:p>
        </p:txBody>
      </p:sp>
      <p:sp>
        <p:nvSpPr>
          <p:cNvPr id="27" name="Line 19">
            <a:extLst>
              <a:ext uri="{FF2B5EF4-FFF2-40B4-BE49-F238E27FC236}">
                <a16:creationId xmlns:a16="http://schemas.microsoft.com/office/drawing/2014/main" id="{BC9E1AED-E695-9277-B7BA-B3F7242E4577}"/>
              </a:ext>
            </a:extLst>
          </p:cNvPr>
          <p:cNvSpPr>
            <a:spLocks noChangeAspect="1" noChangeShapeType="1"/>
          </p:cNvSpPr>
          <p:nvPr/>
        </p:nvSpPr>
        <p:spPr bwMode="auto">
          <a:xfrm>
            <a:off x="6096408" y="3125102"/>
            <a:ext cx="798" cy="798"/>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18288" tIns="18288" rIns="18288" bIns="18288" anchor="ctr" anchorCtr="1"/>
          <a:lstStyle/>
          <a:p>
            <a:pPr marL="0" marR="0" lvl="0" indent="0" algn="ctr" defTabSz="914400" rtl="0" eaLnBrk="1" fontAlgn="auto" latinLnBrk="0" hangingPunct="1">
              <a:lnSpc>
                <a:spcPct val="85000"/>
              </a:lnSpc>
              <a:spcBef>
                <a:spcPts val="2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Narrow" pitchFamily="112" charset="0"/>
              <a:ea typeface="+mn-ea"/>
              <a:cs typeface="+mn-cs"/>
            </a:endParaRPr>
          </a:p>
        </p:txBody>
      </p:sp>
      <p:sp>
        <p:nvSpPr>
          <p:cNvPr id="28" name="Line 20">
            <a:extLst>
              <a:ext uri="{FF2B5EF4-FFF2-40B4-BE49-F238E27FC236}">
                <a16:creationId xmlns:a16="http://schemas.microsoft.com/office/drawing/2014/main" id="{D0B330B8-E239-82D6-E64C-E224776BF673}"/>
              </a:ext>
            </a:extLst>
          </p:cNvPr>
          <p:cNvSpPr>
            <a:spLocks noChangeAspect="1" noChangeShapeType="1"/>
          </p:cNvSpPr>
          <p:nvPr/>
        </p:nvSpPr>
        <p:spPr bwMode="auto">
          <a:xfrm>
            <a:off x="6095885" y="3124710"/>
            <a:ext cx="798" cy="798"/>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18288" tIns="18288" rIns="18288" bIns="18288" anchor="ctr" anchorCtr="1"/>
          <a:lstStyle/>
          <a:p>
            <a:pPr marL="0" marR="0" lvl="0" indent="0" algn="ctr" defTabSz="914400" rtl="0" eaLnBrk="1" fontAlgn="auto" latinLnBrk="0" hangingPunct="1">
              <a:lnSpc>
                <a:spcPct val="85000"/>
              </a:lnSpc>
              <a:spcBef>
                <a:spcPts val="2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Narrow" pitchFamily="112" charset="0"/>
              <a:ea typeface="+mn-ea"/>
              <a:cs typeface="+mn-cs"/>
            </a:endParaRPr>
          </a:p>
        </p:txBody>
      </p:sp>
      <p:sp>
        <p:nvSpPr>
          <p:cNvPr id="29" name="Text Placeholder 102">
            <a:extLst>
              <a:ext uri="{FF2B5EF4-FFF2-40B4-BE49-F238E27FC236}">
                <a16:creationId xmlns:a16="http://schemas.microsoft.com/office/drawing/2014/main" id="{5BF3BDA6-A916-EDE5-8709-819EECA185D4}"/>
              </a:ext>
            </a:extLst>
          </p:cNvPr>
          <p:cNvSpPr txBox="1">
            <a:spLocks/>
          </p:cNvSpPr>
          <p:nvPr/>
        </p:nvSpPr>
        <p:spPr>
          <a:xfrm>
            <a:off x="2619157" y="1800081"/>
            <a:ext cx="2000095" cy="3206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accent3">
                    <a:lumMod val="75000"/>
                  </a:schemeClr>
                </a:solidFill>
                <a:effectLst/>
                <a:uLnTx/>
                <a:uFillTx/>
                <a:latin typeface="Gill Sans MT"/>
                <a:ea typeface="+mn-ea"/>
                <a:cs typeface="+mn-cs"/>
              </a:rPr>
              <a:t>Automotive</a:t>
            </a:r>
          </a:p>
        </p:txBody>
      </p:sp>
      <p:sp>
        <p:nvSpPr>
          <p:cNvPr id="32" name="Text Placeholder 95">
            <a:extLst>
              <a:ext uri="{FF2B5EF4-FFF2-40B4-BE49-F238E27FC236}">
                <a16:creationId xmlns:a16="http://schemas.microsoft.com/office/drawing/2014/main" id="{98BDF7DF-4F25-FCEA-FFAE-081E255A6505}"/>
              </a:ext>
            </a:extLst>
          </p:cNvPr>
          <p:cNvSpPr txBox="1">
            <a:spLocks/>
          </p:cNvSpPr>
          <p:nvPr/>
        </p:nvSpPr>
        <p:spPr>
          <a:xfrm>
            <a:off x="2003968" y="5176213"/>
            <a:ext cx="3918781" cy="3206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316D"/>
                </a:solidFill>
                <a:effectLst/>
                <a:uLnTx/>
                <a:uFillTx/>
                <a:latin typeface="Gill Sans MT"/>
                <a:ea typeface="+mn-ea"/>
                <a:cs typeface="+mn-cs"/>
              </a:rPr>
              <a:t>Personal Data Processing</a:t>
            </a:r>
          </a:p>
        </p:txBody>
      </p:sp>
      <p:pic>
        <p:nvPicPr>
          <p:cNvPr id="37" name="Graphic 36" descr="Airplane outline">
            <a:extLst>
              <a:ext uri="{FF2B5EF4-FFF2-40B4-BE49-F238E27FC236}">
                <a16:creationId xmlns:a16="http://schemas.microsoft.com/office/drawing/2014/main" id="{693F7B3F-4165-A6B9-A5AF-4558E9C36A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4891722" y="3079390"/>
            <a:ext cx="583548" cy="583548"/>
          </a:xfrm>
          <a:prstGeom prst="rect">
            <a:avLst/>
          </a:prstGeom>
        </p:spPr>
      </p:pic>
      <p:pic>
        <p:nvPicPr>
          <p:cNvPr id="38" name="Graphic 37" descr="Car outline">
            <a:extLst>
              <a:ext uri="{FF2B5EF4-FFF2-40B4-BE49-F238E27FC236}">
                <a16:creationId xmlns:a16="http://schemas.microsoft.com/office/drawing/2014/main" id="{F1E6B72B-5596-9073-F42E-D7A82854DB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37803" y="2518538"/>
            <a:ext cx="620780" cy="620780"/>
          </a:xfrm>
          <a:prstGeom prst="rect">
            <a:avLst/>
          </a:prstGeom>
        </p:spPr>
      </p:pic>
      <p:pic>
        <p:nvPicPr>
          <p:cNvPr id="39" name="Graphic 38" descr="Smart Phone outline">
            <a:extLst>
              <a:ext uri="{FF2B5EF4-FFF2-40B4-BE49-F238E27FC236}">
                <a16:creationId xmlns:a16="http://schemas.microsoft.com/office/drawing/2014/main" id="{BFDC046E-ACFE-D30C-80B1-A7EC04CD24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06204" y="4080403"/>
            <a:ext cx="443852" cy="443852"/>
          </a:xfrm>
          <a:prstGeom prst="rect">
            <a:avLst/>
          </a:prstGeom>
        </p:spPr>
      </p:pic>
      <p:pic>
        <p:nvPicPr>
          <p:cNvPr id="40" name="Graphic 39" descr="Inpatient outline">
            <a:extLst>
              <a:ext uri="{FF2B5EF4-FFF2-40B4-BE49-F238E27FC236}">
                <a16:creationId xmlns:a16="http://schemas.microsoft.com/office/drawing/2014/main" id="{8E529688-62CA-F016-459C-A61E1E28EF0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7205" y="2562584"/>
            <a:ext cx="487045" cy="487045"/>
          </a:xfrm>
          <a:prstGeom prst="rect">
            <a:avLst/>
          </a:prstGeom>
        </p:spPr>
      </p:pic>
      <p:pic>
        <p:nvPicPr>
          <p:cNvPr id="41" name="Graphic 40" descr="Shield Tick outline">
            <a:extLst>
              <a:ext uri="{FF2B5EF4-FFF2-40B4-BE49-F238E27FC236}">
                <a16:creationId xmlns:a16="http://schemas.microsoft.com/office/drawing/2014/main" id="{D43FC58F-4F23-C9FA-8BD8-D7F6C9A5ACF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42431" y="4058474"/>
            <a:ext cx="530815" cy="530815"/>
          </a:xfrm>
          <a:prstGeom prst="rect">
            <a:avLst/>
          </a:prstGeom>
        </p:spPr>
      </p:pic>
      <p:pic>
        <p:nvPicPr>
          <p:cNvPr id="42" name="Graphic 41" descr="Cell Tower outline">
            <a:extLst>
              <a:ext uri="{FF2B5EF4-FFF2-40B4-BE49-F238E27FC236}">
                <a16:creationId xmlns:a16="http://schemas.microsoft.com/office/drawing/2014/main" id="{BEC65BAF-18B4-8B40-BA95-0B5182DF6CC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18055" y="3149441"/>
            <a:ext cx="531922" cy="531922"/>
          </a:xfrm>
          <a:prstGeom prst="rect">
            <a:avLst/>
          </a:prstGeom>
        </p:spPr>
      </p:pic>
      <p:pic>
        <p:nvPicPr>
          <p:cNvPr id="43" name="Graphic 42" descr="Robot Hand outline">
            <a:extLst>
              <a:ext uri="{FF2B5EF4-FFF2-40B4-BE49-F238E27FC236}">
                <a16:creationId xmlns:a16="http://schemas.microsoft.com/office/drawing/2014/main" id="{5E4A5546-D909-D913-E30B-43BFE59F3AD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194480" y="2224678"/>
            <a:ext cx="498749" cy="498749"/>
          </a:xfrm>
          <a:prstGeom prst="rect">
            <a:avLst/>
          </a:prstGeom>
        </p:spPr>
      </p:pic>
      <p:pic>
        <p:nvPicPr>
          <p:cNvPr id="44" name="Graphic 43" descr="Satellite outline">
            <a:extLst>
              <a:ext uri="{FF2B5EF4-FFF2-40B4-BE49-F238E27FC236}">
                <a16:creationId xmlns:a16="http://schemas.microsoft.com/office/drawing/2014/main" id="{3853EE04-8260-4B97-6314-920A139892A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590252" y="2232854"/>
            <a:ext cx="458959" cy="458959"/>
          </a:xfrm>
          <a:prstGeom prst="rect">
            <a:avLst/>
          </a:prstGeom>
        </p:spPr>
      </p:pic>
      <p:pic>
        <p:nvPicPr>
          <p:cNvPr id="46" name="Graphic 45" descr="Server outline">
            <a:extLst>
              <a:ext uri="{FF2B5EF4-FFF2-40B4-BE49-F238E27FC236}">
                <a16:creationId xmlns:a16="http://schemas.microsoft.com/office/drawing/2014/main" id="{5AEAE81F-F8CA-935F-7D30-423A2E3B558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673246" y="3739460"/>
            <a:ext cx="521543" cy="521543"/>
          </a:xfrm>
          <a:prstGeom prst="rect">
            <a:avLst/>
          </a:prstGeom>
        </p:spPr>
      </p:pic>
      <p:sp>
        <p:nvSpPr>
          <p:cNvPr id="9" name="Text Placeholder 86">
            <a:extLst>
              <a:ext uri="{FF2B5EF4-FFF2-40B4-BE49-F238E27FC236}">
                <a16:creationId xmlns:a16="http://schemas.microsoft.com/office/drawing/2014/main" id="{9D9852FE-75EA-B932-64F7-8937957C758A}"/>
              </a:ext>
            </a:extLst>
          </p:cNvPr>
          <p:cNvSpPr txBox="1">
            <a:spLocks/>
          </p:cNvSpPr>
          <p:nvPr/>
        </p:nvSpPr>
        <p:spPr>
          <a:xfrm>
            <a:off x="7531514" y="3853870"/>
            <a:ext cx="3108932" cy="320675"/>
          </a:xfrm>
          <a:prstGeom prst="rect">
            <a:avLst/>
          </a:prstGeom>
        </p:spPr>
        <p:txBody>
          <a:bodyPr/>
          <a:lstStyle>
            <a:defPPr>
              <a:defRPr lang="fr-FR"/>
            </a:defPPr>
            <a:lvl1pPr indent="0">
              <a:lnSpc>
                <a:spcPct val="90000"/>
              </a:lnSpc>
              <a:spcBef>
                <a:spcPts val="1000"/>
              </a:spcBef>
              <a:buFont typeface="Arial" panose="020B0604020202020204" pitchFamily="34" charset="0"/>
              <a:buNone/>
              <a:defRPr sz="2800"/>
            </a:lvl1pPr>
            <a:lvl2pPr marL="685800" indent="-228600">
              <a:lnSpc>
                <a:spcPct val="90000"/>
              </a:lnSpc>
              <a:spcBef>
                <a:spcPts val="500"/>
              </a:spcBef>
              <a:buFont typeface="Courier New" panose="02070309020205020404" pitchFamily="49" charset="0"/>
              <a:buChar char="o"/>
              <a:defRPr sz="2400">
                <a:solidFill>
                  <a:schemeClr val="tx2"/>
                </a:solidFill>
              </a:defRPr>
            </a:lvl2pPr>
            <a:lvl3pPr marL="1143000" indent="-228600">
              <a:lnSpc>
                <a:spcPct val="90000"/>
              </a:lnSpc>
              <a:spcBef>
                <a:spcPts val="500"/>
              </a:spcBef>
              <a:buFont typeface="Arial" panose="020B0604020202020204" pitchFamily="34" charset="0"/>
              <a:buChar char="•"/>
              <a:defRPr sz="2000">
                <a:solidFill>
                  <a:schemeClr val="accent1"/>
                </a:solidFill>
              </a:defRPr>
            </a:lvl3pPr>
            <a:lvl4pPr marL="1600200" indent="-228600">
              <a:lnSpc>
                <a:spcPct val="90000"/>
              </a:lnSpc>
              <a:spcBef>
                <a:spcPts val="500"/>
              </a:spcBef>
              <a:buFont typeface="Arial" panose="020B0604020202020204" pitchFamily="34" charset="0"/>
              <a:buChar char="•"/>
              <a:defRPr>
                <a:solidFill>
                  <a:schemeClr val="tx2"/>
                </a:solidFill>
              </a:defRP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8B1B42"/>
                </a:solidFill>
                <a:effectLst/>
                <a:uLnTx/>
                <a:uFillTx/>
                <a:latin typeface="Gill Sans MT"/>
                <a:ea typeface="+mn-ea"/>
                <a:cs typeface="+mn-cs"/>
              </a:rPr>
              <a:t>Cloud &amp; Enterprise Data Processing</a:t>
            </a:r>
          </a:p>
        </p:txBody>
      </p:sp>
      <p:sp>
        <p:nvSpPr>
          <p:cNvPr id="52" name="Explosion: 14 Points 51">
            <a:extLst>
              <a:ext uri="{FF2B5EF4-FFF2-40B4-BE49-F238E27FC236}">
                <a16:creationId xmlns:a16="http://schemas.microsoft.com/office/drawing/2014/main" id="{E029B7F2-2974-3BFB-9DFF-033DF222063B}"/>
              </a:ext>
            </a:extLst>
          </p:cNvPr>
          <p:cNvSpPr/>
          <p:nvPr/>
        </p:nvSpPr>
        <p:spPr>
          <a:xfrm>
            <a:off x="5836042" y="687175"/>
            <a:ext cx="5952564" cy="2911286"/>
          </a:xfrm>
          <a:prstGeom prst="irregularSeal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a:solidFill>
                  <a:srgbClr val="FF0000"/>
                </a:solidFill>
              </a:rPr>
              <a:t>AI in the News again!</a:t>
            </a:r>
          </a:p>
          <a:p>
            <a:pPr algn="ctr"/>
            <a:endParaRPr lang="en-US" b="1" dirty="0">
              <a:solidFill>
                <a:srgbClr val="FF0000"/>
              </a:solidFill>
            </a:endParaRPr>
          </a:p>
          <a:p>
            <a:pPr algn="ctr"/>
            <a:r>
              <a:rPr lang="en-US" b="1" dirty="0">
                <a:solidFill>
                  <a:srgbClr val="FF0000"/>
                </a:solidFill>
              </a:rPr>
              <a:t>Savior or Doom?!</a:t>
            </a:r>
          </a:p>
        </p:txBody>
      </p:sp>
    </p:spTree>
    <p:extLst>
      <p:ext uri="{BB962C8B-B14F-4D97-AF65-F5344CB8AC3E}">
        <p14:creationId xmlns:p14="http://schemas.microsoft.com/office/powerpoint/2010/main" val="845967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1AD7B-EBFE-60E3-EC26-89A9F1E8A9C4}"/>
            </a:ext>
          </a:extLst>
        </p:cNvPr>
        <p:cNvGrpSpPr/>
        <p:nvPr/>
      </p:nvGrpSpPr>
      <p:grpSpPr>
        <a:xfrm>
          <a:off x="0" y="0"/>
          <a:ext cx="0" cy="0"/>
          <a:chOff x="0" y="0"/>
          <a:chExt cx="0" cy="0"/>
        </a:xfrm>
      </p:grpSpPr>
      <p:sp>
        <p:nvSpPr>
          <p:cNvPr id="10" name="Text Placeholder 102">
            <a:extLst>
              <a:ext uri="{FF2B5EF4-FFF2-40B4-BE49-F238E27FC236}">
                <a16:creationId xmlns:a16="http://schemas.microsoft.com/office/drawing/2014/main" id="{CF934E22-8A5B-FDBB-D974-DCA461818563}"/>
              </a:ext>
            </a:extLst>
          </p:cNvPr>
          <p:cNvSpPr txBox="1">
            <a:spLocks/>
          </p:cNvSpPr>
          <p:nvPr/>
        </p:nvSpPr>
        <p:spPr>
          <a:xfrm>
            <a:off x="2425496" y="2094285"/>
            <a:ext cx="2419980" cy="91229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accent3">
                    <a:lumMod val="75000"/>
                  </a:schemeClr>
                </a:solidFill>
                <a:effectLst/>
                <a:uLnTx/>
                <a:uFillTx/>
                <a:latin typeface="Gill Sans MT"/>
                <a:ea typeface="+mn-ea"/>
                <a:cs typeface="+mn-cs"/>
              </a:rPr>
              <a:t>Performance, safety, local environmental, gov’t regulation…</a:t>
            </a:r>
          </a:p>
        </p:txBody>
      </p:sp>
      <p:sp>
        <p:nvSpPr>
          <p:cNvPr id="11" name="Text Placeholder 100">
            <a:extLst>
              <a:ext uri="{FF2B5EF4-FFF2-40B4-BE49-F238E27FC236}">
                <a16:creationId xmlns:a16="http://schemas.microsoft.com/office/drawing/2014/main" id="{719745EB-BFA1-1843-0260-48236066432D}"/>
              </a:ext>
            </a:extLst>
          </p:cNvPr>
          <p:cNvSpPr txBox="1">
            <a:spLocks/>
          </p:cNvSpPr>
          <p:nvPr/>
        </p:nvSpPr>
        <p:spPr>
          <a:xfrm>
            <a:off x="1850467" y="3362305"/>
            <a:ext cx="3127082" cy="123021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accent3">
                    <a:lumMod val="75000"/>
                  </a:schemeClr>
                </a:solidFill>
                <a:effectLst/>
                <a:uLnTx/>
                <a:uFillTx/>
                <a:latin typeface="Gill Sans MT"/>
                <a:ea typeface="+mn-ea"/>
                <a:cs typeface="+mn-cs"/>
              </a:rPr>
              <a:t>Interoperability, environmental, low-latency, longevity, security, logistics…</a:t>
            </a:r>
          </a:p>
        </p:txBody>
      </p:sp>
      <p:sp>
        <p:nvSpPr>
          <p:cNvPr id="12" name="Text Placeholder 98">
            <a:extLst>
              <a:ext uri="{FF2B5EF4-FFF2-40B4-BE49-F238E27FC236}">
                <a16:creationId xmlns:a16="http://schemas.microsoft.com/office/drawing/2014/main" id="{42F569EC-8E6E-C30C-A2F5-C07EE54C6C13}"/>
              </a:ext>
            </a:extLst>
          </p:cNvPr>
          <p:cNvSpPr txBox="1">
            <a:spLocks/>
          </p:cNvSpPr>
          <p:nvPr/>
        </p:nvSpPr>
        <p:spPr>
          <a:xfrm>
            <a:off x="1759736" y="4813562"/>
            <a:ext cx="3898847" cy="4438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16D"/>
                </a:solidFill>
                <a:effectLst/>
                <a:uLnTx/>
                <a:uFillTx/>
                <a:latin typeface="Gill Sans MT"/>
                <a:ea typeface="+mn-ea"/>
                <a:cs typeface="+mn-cs"/>
              </a:rPr>
              <a:t>Cost, local, privacy, security, trust…</a:t>
            </a:r>
          </a:p>
        </p:txBody>
      </p:sp>
      <p:sp>
        <p:nvSpPr>
          <p:cNvPr id="13" name="Text Placeholder 95">
            <a:extLst>
              <a:ext uri="{FF2B5EF4-FFF2-40B4-BE49-F238E27FC236}">
                <a16:creationId xmlns:a16="http://schemas.microsoft.com/office/drawing/2014/main" id="{B4F48A17-C47C-205B-AA57-A25115DCFA88}"/>
              </a:ext>
            </a:extLst>
          </p:cNvPr>
          <p:cNvSpPr txBox="1">
            <a:spLocks/>
          </p:cNvSpPr>
          <p:nvPr/>
        </p:nvSpPr>
        <p:spPr>
          <a:xfrm>
            <a:off x="2104193" y="5495583"/>
            <a:ext cx="3654614" cy="7289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16D"/>
                </a:solidFill>
                <a:effectLst/>
                <a:uLnTx/>
                <a:uFillTx/>
                <a:latin typeface="Gill Sans MT"/>
                <a:ea typeface="+mn-ea"/>
                <a:cs typeface="+mn-cs"/>
              </a:rPr>
              <a:t>Low-latency, cost, energy efficiency, privacy, security, trust…</a:t>
            </a:r>
          </a:p>
        </p:txBody>
      </p:sp>
      <p:sp>
        <p:nvSpPr>
          <p:cNvPr id="14" name="Text Placeholder 90">
            <a:extLst>
              <a:ext uri="{FF2B5EF4-FFF2-40B4-BE49-F238E27FC236}">
                <a16:creationId xmlns:a16="http://schemas.microsoft.com/office/drawing/2014/main" id="{0B8A10C9-50A8-3D10-F243-291D6F6D6110}"/>
              </a:ext>
            </a:extLst>
          </p:cNvPr>
          <p:cNvSpPr txBox="1">
            <a:spLocks/>
          </p:cNvSpPr>
          <p:nvPr/>
        </p:nvSpPr>
        <p:spPr>
          <a:xfrm>
            <a:off x="5819730" y="5518977"/>
            <a:ext cx="3749739" cy="7289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8B1B42"/>
                </a:solidFill>
                <a:effectLst/>
                <a:uLnTx/>
                <a:uFillTx/>
                <a:latin typeface="Gill Sans MT"/>
                <a:ea typeface="+mn-ea"/>
                <a:cs typeface="+mn-cs"/>
              </a:rPr>
              <a:t>Security, authentication, encryption, rapid advancement…</a:t>
            </a:r>
          </a:p>
        </p:txBody>
      </p:sp>
      <p:sp>
        <p:nvSpPr>
          <p:cNvPr id="49" name="Text Placeholder 86">
            <a:extLst>
              <a:ext uri="{FF2B5EF4-FFF2-40B4-BE49-F238E27FC236}">
                <a16:creationId xmlns:a16="http://schemas.microsoft.com/office/drawing/2014/main" id="{2CFA9DEA-885B-249E-87A3-4D65F617B0A0}"/>
              </a:ext>
            </a:extLst>
          </p:cNvPr>
          <p:cNvSpPr txBox="1">
            <a:spLocks/>
          </p:cNvSpPr>
          <p:nvPr/>
        </p:nvSpPr>
        <p:spPr>
          <a:xfrm>
            <a:off x="7084016" y="4538490"/>
            <a:ext cx="5107984" cy="1232584"/>
          </a:xfrm>
          <a:prstGeom prst="rect">
            <a:avLst/>
          </a:prstGeom>
        </p:spPr>
        <p:txBody>
          <a:bodyPr/>
          <a:lstStyle>
            <a:defPPr>
              <a:defRPr lang="fr-FR"/>
            </a:defPPr>
            <a:lvl1pPr indent="0">
              <a:lnSpc>
                <a:spcPct val="90000"/>
              </a:lnSpc>
              <a:spcBef>
                <a:spcPts val="1000"/>
              </a:spcBef>
              <a:buFont typeface="Arial" panose="020B0604020202020204" pitchFamily="34" charset="0"/>
              <a:buNone/>
              <a:defRPr sz="2800"/>
            </a:lvl1pPr>
            <a:lvl2pPr marL="685800" indent="-228600">
              <a:lnSpc>
                <a:spcPct val="90000"/>
              </a:lnSpc>
              <a:spcBef>
                <a:spcPts val="500"/>
              </a:spcBef>
              <a:buFont typeface="Courier New" panose="02070309020205020404" pitchFamily="49" charset="0"/>
              <a:buChar char="o"/>
              <a:defRPr sz="2400">
                <a:solidFill>
                  <a:schemeClr val="tx2"/>
                </a:solidFill>
              </a:defRPr>
            </a:lvl2pPr>
            <a:lvl3pPr marL="1143000" indent="-228600">
              <a:lnSpc>
                <a:spcPct val="90000"/>
              </a:lnSpc>
              <a:spcBef>
                <a:spcPts val="500"/>
              </a:spcBef>
              <a:buFont typeface="Arial" panose="020B0604020202020204" pitchFamily="34" charset="0"/>
              <a:buChar char="•"/>
              <a:defRPr sz="2000">
                <a:solidFill>
                  <a:schemeClr val="accent1"/>
                </a:solidFill>
              </a:defRPr>
            </a:lvl3pPr>
            <a:lvl4pPr marL="1600200" indent="-228600">
              <a:lnSpc>
                <a:spcPct val="90000"/>
              </a:lnSpc>
              <a:spcBef>
                <a:spcPts val="500"/>
              </a:spcBef>
              <a:buFont typeface="Arial" panose="020B0604020202020204" pitchFamily="34" charset="0"/>
              <a:buChar char="•"/>
              <a:defRPr>
                <a:solidFill>
                  <a:schemeClr val="tx2"/>
                </a:solidFill>
              </a:defRP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8B1B42"/>
                </a:solidFill>
                <a:effectLst/>
                <a:uLnTx/>
                <a:uFillTx/>
                <a:latin typeface="Gill Sans MT"/>
                <a:ea typeface="+mn-ea"/>
                <a:cs typeface="+mn-cs"/>
              </a:rPr>
              <a:t>Performance, customer perception, trust, data protection, government regulation, unlearning…</a:t>
            </a:r>
          </a:p>
        </p:txBody>
      </p:sp>
      <p:sp>
        <p:nvSpPr>
          <p:cNvPr id="47" name="Text Placeholder 88">
            <a:extLst>
              <a:ext uri="{FF2B5EF4-FFF2-40B4-BE49-F238E27FC236}">
                <a16:creationId xmlns:a16="http://schemas.microsoft.com/office/drawing/2014/main" id="{39B7C5FE-5B5F-6EB9-26F1-F0EA47A41487}"/>
              </a:ext>
            </a:extLst>
          </p:cNvPr>
          <p:cNvSpPr txBox="1">
            <a:spLocks/>
          </p:cNvSpPr>
          <p:nvPr/>
        </p:nvSpPr>
        <p:spPr>
          <a:xfrm>
            <a:off x="8174978" y="3060709"/>
            <a:ext cx="2457227" cy="7289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accent1">
                    <a:lumMod val="75000"/>
                  </a:schemeClr>
                </a:solidFill>
                <a:effectLst/>
                <a:uLnTx/>
                <a:uFillTx/>
                <a:latin typeface="Gill Sans MT"/>
                <a:ea typeface="+mn-ea"/>
                <a:cs typeface="+mn-cs"/>
              </a:rPr>
              <a:t>Bandwidth, reduced latency, security… </a:t>
            </a:r>
          </a:p>
        </p:txBody>
      </p:sp>
      <p:sp>
        <p:nvSpPr>
          <p:cNvPr id="48" name="Text Placeholder 84">
            <a:extLst>
              <a:ext uri="{FF2B5EF4-FFF2-40B4-BE49-F238E27FC236}">
                <a16:creationId xmlns:a16="http://schemas.microsoft.com/office/drawing/2014/main" id="{D0C03DF7-D606-E455-F693-FDBA0D53B116}"/>
              </a:ext>
            </a:extLst>
          </p:cNvPr>
          <p:cNvSpPr txBox="1">
            <a:spLocks/>
          </p:cNvSpPr>
          <p:nvPr/>
        </p:nvSpPr>
        <p:spPr>
          <a:xfrm>
            <a:off x="7694165" y="1993744"/>
            <a:ext cx="2946281" cy="7289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accent1">
                    <a:lumMod val="75000"/>
                  </a:schemeClr>
                </a:solidFill>
                <a:effectLst/>
                <a:uLnTx/>
                <a:uFillTx/>
                <a:latin typeface="Gill Sans MT"/>
                <a:ea typeface="+mn-ea"/>
                <a:cs typeface="+mn-cs"/>
              </a:rPr>
              <a:t>Patient confidentiality, privacy, safety, accuracy…</a:t>
            </a:r>
          </a:p>
        </p:txBody>
      </p:sp>
      <p:sp>
        <p:nvSpPr>
          <p:cNvPr id="50" name="Text Placeholder 88">
            <a:extLst>
              <a:ext uri="{FF2B5EF4-FFF2-40B4-BE49-F238E27FC236}">
                <a16:creationId xmlns:a16="http://schemas.microsoft.com/office/drawing/2014/main" id="{95EC0E05-2EC1-27C9-20B0-4C89D4A77AA3}"/>
              </a:ext>
            </a:extLst>
          </p:cNvPr>
          <p:cNvSpPr txBox="1">
            <a:spLocks/>
          </p:cNvSpPr>
          <p:nvPr/>
        </p:nvSpPr>
        <p:spPr>
          <a:xfrm>
            <a:off x="2970752" y="1086300"/>
            <a:ext cx="2857378" cy="72895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solidFill>
                <a:latin typeface="+mj-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rgbClr val="FEC635">
                    <a:lumMod val="75000"/>
                  </a:srgbClr>
                </a:solidFill>
                <a:effectLst/>
                <a:uLnTx/>
                <a:uFillTx/>
                <a:latin typeface="Gill Sans MT"/>
                <a:ea typeface="+mn-ea"/>
                <a:cs typeface="+mn-cs"/>
              </a:rPr>
              <a:t>Performance, national interests, security…</a:t>
            </a:r>
          </a:p>
        </p:txBody>
      </p:sp>
      <p:sp>
        <p:nvSpPr>
          <p:cNvPr id="51" name="Text Placeholder 88">
            <a:extLst>
              <a:ext uri="{FF2B5EF4-FFF2-40B4-BE49-F238E27FC236}">
                <a16:creationId xmlns:a16="http://schemas.microsoft.com/office/drawing/2014/main" id="{D8C748BC-D819-2628-5E56-38DBE73C4DC4}"/>
              </a:ext>
            </a:extLst>
          </p:cNvPr>
          <p:cNvSpPr txBox="1">
            <a:spLocks/>
          </p:cNvSpPr>
          <p:nvPr/>
        </p:nvSpPr>
        <p:spPr>
          <a:xfrm>
            <a:off x="5740383" y="985276"/>
            <a:ext cx="4699275" cy="72895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solidFill>
                <a:latin typeface="+mj-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rgbClr val="FEC635">
                    <a:lumMod val="75000"/>
                  </a:srgbClr>
                </a:solidFill>
                <a:effectLst/>
                <a:uLnTx/>
                <a:uFillTx/>
                <a:latin typeface="Gill Sans MT"/>
                <a:ea typeface="+mn-ea"/>
                <a:cs typeface="+mn-cs"/>
              </a:rPr>
              <a:t>Energy efficiency, data integrity, security, local, environmental, longevity, logistics…</a:t>
            </a:r>
          </a:p>
        </p:txBody>
      </p:sp>
      <p:sp>
        <p:nvSpPr>
          <p:cNvPr id="2" name="Slide Number Placeholder 1">
            <a:extLst>
              <a:ext uri="{FF2B5EF4-FFF2-40B4-BE49-F238E27FC236}">
                <a16:creationId xmlns:a16="http://schemas.microsoft.com/office/drawing/2014/main" id="{F7BF3185-E146-E2BC-008E-2AC1A22BE3BB}"/>
              </a:ext>
            </a:extLst>
          </p:cNvPr>
          <p:cNvSpPr>
            <a:spLocks noGrp="1"/>
          </p:cNvSpPr>
          <p:nvPr>
            <p:ph type="sldNum" sz="quarter" idx="11"/>
          </p:nvPr>
        </p:nvSpPr>
        <p:spPr/>
        <p:txBody>
          <a:bodyPr/>
          <a:lstStyle/>
          <a:p>
            <a:fld id="{CA7C7E00-0FB3-4106-B2EB-FB917B1FB2F5}" type="slidenum">
              <a:rPr lang="en-US" sz="1100" smtClean="0"/>
              <a:pPr/>
              <a:t>6</a:t>
            </a:fld>
            <a:endParaRPr lang="en-US" sz="1100" dirty="0"/>
          </a:p>
        </p:txBody>
      </p:sp>
      <p:sp>
        <p:nvSpPr>
          <p:cNvPr id="3" name="Footer Placeholder 2">
            <a:extLst>
              <a:ext uri="{FF2B5EF4-FFF2-40B4-BE49-F238E27FC236}">
                <a16:creationId xmlns:a16="http://schemas.microsoft.com/office/drawing/2014/main" id="{E6FADB21-9D20-EB3C-4E93-6879B5296FB4}"/>
              </a:ext>
            </a:extLst>
          </p:cNvPr>
          <p:cNvSpPr>
            <a:spLocks noGrp="1"/>
          </p:cNvSpPr>
          <p:nvPr>
            <p:ph type="ftr" sz="quarter" idx="10"/>
          </p:nvPr>
        </p:nvSpPr>
        <p:spPr/>
        <p:txBody>
          <a:bodyPr/>
          <a:lstStyle/>
          <a:p>
            <a:r>
              <a:rPr lang="en-US" sz="900" dirty="0"/>
              <a:t>Webinar on AI-Enabled Microcontrollers | www.yolegroup.com</a:t>
            </a:r>
          </a:p>
        </p:txBody>
      </p:sp>
      <p:sp>
        <p:nvSpPr>
          <p:cNvPr id="5" name="Title 4">
            <a:extLst>
              <a:ext uri="{FF2B5EF4-FFF2-40B4-BE49-F238E27FC236}">
                <a16:creationId xmlns:a16="http://schemas.microsoft.com/office/drawing/2014/main" id="{F74D8911-6317-3203-4003-24AC4AD3F901}"/>
              </a:ext>
            </a:extLst>
          </p:cNvPr>
          <p:cNvSpPr>
            <a:spLocks noGrp="1"/>
          </p:cNvSpPr>
          <p:nvPr>
            <p:ph type="title"/>
          </p:nvPr>
        </p:nvSpPr>
        <p:spPr/>
        <p:txBody>
          <a:bodyPr>
            <a:normAutofit/>
          </a:bodyPr>
          <a:lstStyle/>
          <a:p>
            <a:r>
              <a:rPr lang="en-US" sz="2000" dirty="0"/>
              <a:t>Just like most tools, there is not a one size fits all solution</a:t>
            </a:r>
          </a:p>
        </p:txBody>
      </p:sp>
      <p:sp>
        <p:nvSpPr>
          <p:cNvPr id="6" name="Text Placeholder 5">
            <a:extLst>
              <a:ext uri="{FF2B5EF4-FFF2-40B4-BE49-F238E27FC236}">
                <a16:creationId xmlns:a16="http://schemas.microsoft.com/office/drawing/2014/main" id="{23EEAE3F-E2B8-2F55-32A1-7651F426298B}"/>
              </a:ext>
            </a:extLst>
          </p:cNvPr>
          <p:cNvSpPr>
            <a:spLocks noGrp="1"/>
          </p:cNvSpPr>
          <p:nvPr>
            <p:ph type="body" sz="quarter" idx="14"/>
          </p:nvPr>
        </p:nvSpPr>
        <p:spPr/>
        <p:txBody>
          <a:bodyPr/>
          <a:lstStyle/>
          <a:p>
            <a:r>
              <a:rPr lang="en-US" dirty="0">
                <a:solidFill>
                  <a:prstClr val="white"/>
                </a:solidFill>
              </a:rPr>
              <a:t>AI is beginning rapid growth in virtually every major market segment</a:t>
            </a:r>
          </a:p>
        </p:txBody>
      </p:sp>
      <p:sp>
        <p:nvSpPr>
          <p:cNvPr id="4" name="Line 5">
            <a:extLst>
              <a:ext uri="{FF2B5EF4-FFF2-40B4-BE49-F238E27FC236}">
                <a16:creationId xmlns:a16="http://schemas.microsoft.com/office/drawing/2014/main" id="{F9A8BDE2-64E9-72F8-9715-F94E29F1483C}"/>
              </a:ext>
            </a:extLst>
          </p:cNvPr>
          <p:cNvSpPr>
            <a:spLocks noChangeAspect="1" noChangeShapeType="1"/>
          </p:cNvSpPr>
          <p:nvPr/>
        </p:nvSpPr>
        <p:spPr bwMode="auto">
          <a:xfrm>
            <a:off x="6096005" y="3124205"/>
            <a:ext cx="798" cy="798"/>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18288" tIns="18288" rIns="18288" bIns="18288" anchor="ctr" anchorCtr="1"/>
          <a:lstStyle/>
          <a:p>
            <a:pPr marL="0" marR="0" lvl="0" indent="0" algn="ctr" defTabSz="914400" rtl="0" eaLnBrk="1" fontAlgn="auto" latinLnBrk="0" hangingPunct="1">
              <a:lnSpc>
                <a:spcPct val="85000"/>
              </a:lnSpc>
              <a:spcBef>
                <a:spcPts val="2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Narrow" pitchFamily="112" charset="0"/>
              <a:ea typeface="+mn-ea"/>
              <a:cs typeface="+mn-cs"/>
            </a:endParaRPr>
          </a:p>
        </p:txBody>
      </p:sp>
      <p:sp>
        <p:nvSpPr>
          <p:cNvPr id="7" name="Line 6">
            <a:extLst>
              <a:ext uri="{FF2B5EF4-FFF2-40B4-BE49-F238E27FC236}">
                <a16:creationId xmlns:a16="http://schemas.microsoft.com/office/drawing/2014/main" id="{982FFF3B-7C26-F5FB-B15E-A8277C70A2AE}"/>
              </a:ext>
            </a:extLst>
          </p:cNvPr>
          <p:cNvSpPr>
            <a:spLocks noChangeAspect="1" noChangeShapeType="1"/>
          </p:cNvSpPr>
          <p:nvPr/>
        </p:nvSpPr>
        <p:spPr bwMode="auto">
          <a:xfrm>
            <a:off x="6096005" y="3124205"/>
            <a:ext cx="798" cy="798"/>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18288" tIns="18288" rIns="18288" bIns="18288" anchor="ctr" anchorCtr="1"/>
          <a:lstStyle/>
          <a:p>
            <a:pPr marL="0" marR="0" lvl="0" indent="0" algn="ctr" defTabSz="914400" rtl="0" eaLnBrk="1" fontAlgn="auto" latinLnBrk="0" hangingPunct="1">
              <a:lnSpc>
                <a:spcPct val="85000"/>
              </a:lnSpc>
              <a:spcBef>
                <a:spcPts val="2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Narrow" pitchFamily="112" charset="0"/>
              <a:ea typeface="+mn-ea"/>
              <a:cs typeface="+mn-cs"/>
            </a:endParaRPr>
          </a:p>
        </p:txBody>
      </p:sp>
      <p:sp>
        <p:nvSpPr>
          <p:cNvPr id="15" name="Line 7">
            <a:extLst>
              <a:ext uri="{FF2B5EF4-FFF2-40B4-BE49-F238E27FC236}">
                <a16:creationId xmlns:a16="http://schemas.microsoft.com/office/drawing/2014/main" id="{ECDF5618-928C-D5FB-AD6A-E81E49C71EA3}"/>
              </a:ext>
            </a:extLst>
          </p:cNvPr>
          <p:cNvSpPr>
            <a:spLocks noChangeAspect="1" noChangeShapeType="1"/>
          </p:cNvSpPr>
          <p:nvPr/>
        </p:nvSpPr>
        <p:spPr bwMode="auto">
          <a:xfrm>
            <a:off x="6096005" y="3124205"/>
            <a:ext cx="798" cy="798"/>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18288" tIns="18288" rIns="18288" bIns="18288" anchor="ctr" anchorCtr="1"/>
          <a:lstStyle/>
          <a:p>
            <a:pPr marL="0" marR="0" lvl="0" indent="0" algn="ctr" defTabSz="914400" rtl="0" eaLnBrk="1" fontAlgn="auto" latinLnBrk="0" hangingPunct="1">
              <a:lnSpc>
                <a:spcPct val="85000"/>
              </a:lnSpc>
              <a:spcBef>
                <a:spcPts val="2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Narrow" pitchFamily="112" charset="0"/>
              <a:ea typeface="+mn-ea"/>
              <a:cs typeface="+mn-cs"/>
            </a:endParaRPr>
          </a:p>
        </p:txBody>
      </p:sp>
      <p:sp>
        <p:nvSpPr>
          <p:cNvPr id="16" name="Freeform 8">
            <a:extLst>
              <a:ext uri="{FF2B5EF4-FFF2-40B4-BE49-F238E27FC236}">
                <a16:creationId xmlns:a16="http://schemas.microsoft.com/office/drawing/2014/main" id="{57C94634-22E1-9FDB-9EEB-D9AB0A0A0360}"/>
              </a:ext>
            </a:extLst>
          </p:cNvPr>
          <p:cNvSpPr>
            <a:spLocks noChangeAspect="1"/>
          </p:cNvSpPr>
          <p:nvPr/>
        </p:nvSpPr>
        <p:spPr bwMode="auto">
          <a:xfrm>
            <a:off x="5337078" y="1656373"/>
            <a:ext cx="761579" cy="1724331"/>
          </a:xfrm>
          <a:custGeom>
            <a:avLst/>
            <a:gdLst/>
            <a:ahLst/>
            <a:cxnLst>
              <a:cxn ang="0">
                <a:pos x="641" y="566"/>
              </a:cxn>
              <a:cxn ang="0">
                <a:pos x="641" y="566"/>
              </a:cxn>
              <a:cxn ang="0">
                <a:pos x="598" y="485"/>
              </a:cxn>
              <a:cxn ang="0">
                <a:pos x="598" y="485"/>
              </a:cxn>
              <a:cxn ang="0">
                <a:pos x="564" y="422"/>
              </a:cxn>
              <a:cxn ang="0">
                <a:pos x="526" y="359"/>
              </a:cxn>
              <a:cxn ang="0">
                <a:pos x="526" y="359"/>
              </a:cxn>
              <a:cxn ang="0">
                <a:pos x="488" y="297"/>
              </a:cxn>
              <a:cxn ang="0">
                <a:pos x="446" y="236"/>
              </a:cxn>
              <a:cxn ang="0">
                <a:pos x="446" y="236"/>
              </a:cxn>
              <a:cxn ang="0">
                <a:pos x="402" y="176"/>
              </a:cxn>
              <a:cxn ang="0">
                <a:pos x="356" y="116"/>
              </a:cxn>
              <a:cxn ang="0">
                <a:pos x="356" y="116"/>
              </a:cxn>
              <a:cxn ang="0">
                <a:pos x="332" y="86"/>
              </a:cxn>
              <a:cxn ang="0">
                <a:pos x="306" y="57"/>
              </a:cxn>
              <a:cxn ang="0">
                <a:pos x="281" y="29"/>
              </a:cxn>
              <a:cxn ang="0">
                <a:pos x="252" y="0"/>
              </a:cxn>
              <a:cxn ang="0">
                <a:pos x="252" y="0"/>
              </a:cxn>
              <a:cxn ang="0">
                <a:pos x="246" y="40"/>
              </a:cxn>
              <a:cxn ang="0">
                <a:pos x="242" y="79"/>
              </a:cxn>
              <a:cxn ang="0">
                <a:pos x="238" y="117"/>
              </a:cxn>
              <a:cxn ang="0">
                <a:pos x="236" y="156"/>
              </a:cxn>
              <a:cxn ang="0">
                <a:pos x="236" y="156"/>
              </a:cxn>
              <a:cxn ang="0">
                <a:pos x="233" y="230"/>
              </a:cxn>
              <a:cxn ang="0">
                <a:pos x="233" y="304"/>
              </a:cxn>
              <a:cxn ang="0">
                <a:pos x="233" y="304"/>
              </a:cxn>
              <a:cxn ang="0">
                <a:pos x="236" y="379"/>
              </a:cxn>
              <a:cxn ang="0">
                <a:pos x="241" y="452"/>
              </a:cxn>
              <a:cxn ang="0">
                <a:pos x="241" y="452"/>
              </a:cxn>
              <a:cxn ang="0">
                <a:pos x="248" y="525"/>
              </a:cxn>
              <a:cxn ang="0">
                <a:pos x="258" y="596"/>
              </a:cxn>
              <a:cxn ang="0">
                <a:pos x="258" y="596"/>
              </a:cxn>
              <a:cxn ang="0">
                <a:pos x="271" y="686"/>
              </a:cxn>
              <a:cxn ang="0">
                <a:pos x="271" y="686"/>
              </a:cxn>
              <a:cxn ang="0">
                <a:pos x="236" y="703"/>
              </a:cxn>
              <a:cxn ang="0">
                <a:pos x="202" y="720"/>
              </a:cxn>
              <a:cxn ang="0">
                <a:pos x="168" y="739"/>
              </a:cxn>
              <a:cxn ang="0">
                <a:pos x="135" y="759"/>
              </a:cxn>
              <a:cxn ang="0">
                <a:pos x="100" y="781"/>
              </a:cxn>
              <a:cxn ang="0">
                <a:pos x="68" y="802"/>
              </a:cxn>
              <a:cxn ang="0">
                <a:pos x="33" y="825"/>
              </a:cxn>
              <a:cxn ang="0">
                <a:pos x="0" y="848"/>
              </a:cxn>
              <a:cxn ang="0">
                <a:pos x="954" y="2160"/>
              </a:cxn>
              <a:cxn ang="0">
                <a:pos x="954" y="537"/>
              </a:cxn>
              <a:cxn ang="0">
                <a:pos x="954" y="537"/>
              </a:cxn>
              <a:cxn ang="0">
                <a:pos x="914" y="539"/>
              </a:cxn>
              <a:cxn ang="0">
                <a:pos x="872" y="540"/>
              </a:cxn>
              <a:cxn ang="0">
                <a:pos x="834" y="542"/>
              </a:cxn>
              <a:cxn ang="0">
                <a:pos x="794" y="545"/>
              </a:cxn>
              <a:cxn ang="0">
                <a:pos x="755" y="549"/>
              </a:cxn>
              <a:cxn ang="0">
                <a:pos x="717" y="553"/>
              </a:cxn>
              <a:cxn ang="0">
                <a:pos x="678" y="559"/>
              </a:cxn>
              <a:cxn ang="0">
                <a:pos x="641" y="566"/>
              </a:cxn>
              <a:cxn ang="0">
                <a:pos x="641" y="566"/>
              </a:cxn>
            </a:cxnLst>
            <a:rect l="0" t="0" r="r" b="b"/>
            <a:pathLst>
              <a:path w="954" h="2160">
                <a:moveTo>
                  <a:pt x="641" y="566"/>
                </a:moveTo>
                <a:lnTo>
                  <a:pt x="641" y="566"/>
                </a:lnTo>
                <a:lnTo>
                  <a:pt x="598" y="485"/>
                </a:lnTo>
                <a:lnTo>
                  <a:pt x="598" y="485"/>
                </a:lnTo>
                <a:lnTo>
                  <a:pt x="564" y="422"/>
                </a:lnTo>
                <a:lnTo>
                  <a:pt x="526" y="359"/>
                </a:lnTo>
                <a:lnTo>
                  <a:pt x="526" y="359"/>
                </a:lnTo>
                <a:lnTo>
                  <a:pt x="488" y="297"/>
                </a:lnTo>
                <a:lnTo>
                  <a:pt x="446" y="236"/>
                </a:lnTo>
                <a:lnTo>
                  <a:pt x="446" y="236"/>
                </a:lnTo>
                <a:lnTo>
                  <a:pt x="402" y="176"/>
                </a:lnTo>
                <a:lnTo>
                  <a:pt x="356" y="116"/>
                </a:lnTo>
                <a:lnTo>
                  <a:pt x="356" y="116"/>
                </a:lnTo>
                <a:lnTo>
                  <a:pt x="332" y="86"/>
                </a:lnTo>
                <a:lnTo>
                  <a:pt x="306" y="57"/>
                </a:lnTo>
                <a:lnTo>
                  <a:pt x="281" y="29"/>
                </a:lnTo>
                <a:lnTo>
                  <a:pt x="252" y="0"/>
                </a:lnTo>
                <a:lnTo>
                  <a:pt x="252" y="0"/>
                </a:lnTo>
                <a:lnTo>
                  <a:pt x="246" y="40"/>
                </a:lnTo>
                <a:lnTo>
                  <a:pt x="242" y="79"/>
                </a:lnTo>
                <a:lnTo>
                  <a:pt x="238" y="117"/>
                </a:lnTo>
                <a:lnTo>
                  <a:pt x="236" y="156"/>
                </a:lnTo>
                <a:lnTo>
                  <a:pt x="236" y="156"/>
                </a:lnTo>
                <a:lnTo>
                  <a:pt x="233" y="230"/>
                </a:lnTo>
                <a:lnTo>
                  <a:pt x="233" y="304"/>
                </a:lnTo>
                <a:lnTo>
                  <a:pt x="233" y="304"/>
                </a:lnTo>
                <a:lnTo>
                  <a:pt x="236" y="379"/>
                </a:lnTo>
                <a:lnTo>
                  <a:pt x="241" y="452"/>
                </a:lnTo>
                <a:lnTo>
                  <a:pt x="241" y="452"/>
                </a:lnTo>
                <a:lnTo>
                  <a:pt x="248" y="525"/>
                </a:lnTo>
                <a:lnTo>
                  <a:pt x="258" y="596"/>
                </a:lnTo>
                <a:lnTo>
                  <a:pt x="258" y="596"/>
                </a:lnTo>
                <a:lnTo>
                  <a:pt x="271" y="686"/>
                </a:lnTo>
                <a:lnTo>
                  <a:pt x="271" y="686"/>
                </a:lnTo>
                <a:lnTo>
                  <a:pt x="236" y="703"/>
                </a:lnTo>
                <a:lnTo>
                  <a:pt x="202" y="720"/>
                </a:lnTo>
                <a:lnTo>
                  <a:pt x="168" y="739"/>
                </a:lnTo>
                <a:lnTo>
                  <a:pt x="135" y="759"/>
                </a:lnTo>
                <a:lnTo>
                  <a:pt x="100" y="781"/>
                </a:lnTo>
                <a:lnTo>
                  <a:pt x="68" y="802"/>
                </a:lnTo>
                <a:lnTo>
                  <a:pt x="33" y="825"/>
                </a:lnTo>
                <a:lnTo>
                  <a:pt x="0" y="848"/>
                </a:lnTo>
                <a:lnTo>
                  <a:pt x="954" y="2160"/>
                </a:lnTo>
                <a:lnTo>
                  <a:pt x="954" y="537"/>
                </a:lnTo>
                <a:lnTo>
                  <a:pt x="954" y="537"/>
                </a:lnTo>
                <a:lnTo>
                  <a:pt x="914" y="539"/>
                </a:lnTo>
                <a:lnTo>
                  <a:pt x="872" y="540"/>
                </a:lnTo>
                <a:lnTo>
                  <a:pt x="834" y="542"/>
                </a:lnTo>
                <a:lnTo>
                  <a:pt x="794" y="545"/>
                </a:lnTo>
                <a:lnTo>
                  <a:pt x="755" y="549"/>
                </a:lnTo>
                <a:lnTo>
                  <a:pt x="717" y="553"/>
                </a:lnTo>
                <a:lnTo>
                  <a:pt x="678" y="559"/>
                </a:lnTo>
                <a:lnTo>
                  <a:pt x="641" y="566"/>
                </a:lnTo>
                <a:lnTo>
                  <a:pt x="641" y="566"/>
                </a:lnTo>
                <a:close/>
              </a:path>
            </a:pathLst>
          </a:custGeom>
          <a:gradFill flip="none" rotWithShape="1">
            <a:gsLst>
              <a:gs pos="0">
                <a:schemeClr val="accent2">
                  <a:lumMod val="75000"/>
                </a:schemeClr>
              </a:gs>
              <a:gs pos="100000">
                <a:schemeClr val="accent2">
                  <a:lumMod val="50000"/>
                </a:schemeClr>
              </a:gs>
            </a:gsLst>
            <a:lin ang="5400000" scaled="0"/>
            <a:tileRect/>
          </a:gradFill>
          <a:ln w="28575" cap="flat" cmpd="sng" algn="ctr">
            <a:solidFill>
              <a:srgbClr val="FFFEFB"/>
            </a:solidFill>
            <a:prstDash val="solid"/>
            <a:miter lim="800000"/>
            <a:headEnd type="none" w="med" len="med"/>
            <a:tailEnd type="none" w="med" len="med"/>
          </a:ln>
          <a:effectLst/>
        </p:spPr>
        <p:txBody>
          <a:bodyPr lIns="18288" tIns="18288" rIns="18288" bIns="18288" anchor="ctr" anchorCtr="1"/>
          <a:lstStyle/>
          <a:p>
            <a:pPr marL="0" marR="0" lvl="0" indent="0" algn="ctr" defTabSz="914400" rtl="0" eaLnBrk="1" fontAlgn="auto" latinLnBrk="0" hangingPunct="1">
              <a:lnSpc>
                <a:spcPct val="85000"/>
              </a:lnSpc>
              <a:spcBef>
                <a:spcPts val="2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Narrow" pitchFamily="112" charset="0"/>
              <a:ea typeface="+mn-ea"/>
              <a:cs typeface="+mn-cs"/>
            </a:endParaRPr>
          </a:p>
        </p:txBody>
      </p:sp>
      <p:sp>
        <p:nvSpPr>
          <p:cNvPr id="17" name="Freeform 9">
            <a:extLst>
              <a:ext uri="{FF2B5EF4-FFF2-40B4-BE49-F238E27FC236}">
                <a16:creationId xmlns:a16="http://schemas.microsoft.com/office/drawing/2014/main" id="{91C7D752-D156-8143-5F0B-3CA31B910326}"/>
              </a:ext>
            </a:extLst>
          </p:cNvPr>
          <p:cNvSpPr>
            <a:spLocks noChangeAspect="1"/>
          </p:cNvSpPr>
          <p:nvPr/>
        </p:nvSpPr>
        <p:spPr bwMode="auto">
          <a:xfrm>
            <a:off x="4630544" y="2312958"/>
            <a:ext cx="1466481" cy="1065729"/>
          </a:xfrm>
          <a:custGeom>
            <a:avLst/>
            <a:gdLst/>
            <a:ahLst/>
            <a:cxnLst>
              <a:cxn ang="0">
                <a:pos x="1837" y="1335"/>
              </a:cxn>
              <a:cxn ang="0">
                <a:pos x="883" y="23"/>
              </a:cxn>
              <a:cxn ang="0">
                <a:pos x="883" y="23"/>
              </a:cxn>
              <a:cxn ang="0">
                <a:pos x="850" y="47"/>
              </a:cxn>
              <a:cxn ang="0">
                <a:pos x="819" y="71"/>
              </a:cxn>
              <a:cxn ang="0">
                <a:pos x="788" y="97"/>
              </a:cxn>
              <a:cxn ang="0">
                <a:pos x="757" y="123"/>
              </a:cxn>
              <a:cxn ang="0">
                <a:pos x="729" y="149"/>
              </a:cxn>
              <a:cxn ang="0">
                <a:pos x="700" y="176"/>
              </a:cxn>
              <a:cxn ang="0">
                <a:pos x="673" y="203"/>
              </a:cxn>
              <a:cxn ang="0">
                <a:pos x="646" y="230"/>
              </a:cxn>
              <a:cxn ang="0">
                <a:pos x="646" y="230"/>
              </a:cxn>
              <a:cxn ang="0">
                <a:pos x="564" y="189"/>
              </a:cxn>
              <a:cxn ang="0">
                <a:pos x="564" y="189"/>
              </a:cxn>
              <a:cxn ang="0">
                <a:pos x="499" y="159"/>
              </a:cxn>
              <a:cxn ang="0">
                <a:pos x="499" y="159"/>
              </a:cxn>
              <a:cxn ang="0">
                <a:pos x="433" y="128"/>
              </a:cxn>
              <a:cxn ang="0">
                <a:pos x="433" y="128"/>
              </a:cxn>
              <a:cxn ang="0">
                <a:pos x="364" y="101"/>
              </a:cxn>
              <a:cxn ang="0">
                <a:pos x="296" y="77"/>
              </a:cxn>
              <a:cxn ang="0">
                <a:pos x="296" y="77"/>
              </a:cxn>
              <a:cxn ang="0">
                <a:pos x="224" y="53"/>
              </a:cxn>
              <a:cxn ang="0">
                <a:pos x="151" y="33"/>
              </a:cxn>
              <a:cxn ang="0">
                <a:pos x="151" y="33"/>
              </a:cxn>
              <a:cxn ang="0">
                <a:pos x="115" y="23"/>
              </a:cxn>
              <a:cxn ang="0">
                <a:pos x="77" y="14"/>
              </a:cxn>
              <a:cxn ang="0">
                <a:pos x="38" y="7"/>
              </a:cxn>
              <a:cxn ang="0">
                <a:pos x="0" y="0"/>
              </a:cxn>
              <a:cxn ang="0">
                <a:pos x="0" y="0"/>
              </a:cxn>
              <a:cxn ang="0">
                <a:pos x="17" y="36"/>
              </a:cxn>
              <a:cxn ang="0">
                <a:pos x="37" y="70"/>
              </a:cxn>
              <a:cxn ang="0">
                <a:pos x="57" y="103"/>
              </a:cxn>
              <a:cxn ang="0">
                <a:pos x="77" y="136"/>
              </a:cxn>
              <a:cxn ang="0">
                <a:pos x="77" y="136"/>
              </a:cxn>
              <a:cxn ang="0">
                <a:pos x="118" y="199"/>
              </a:cxn>
              <a:cxn ang="0">
                <a:pos x="163" y="259"/>
              </a:cxn>
              <a:cxn ang="0">
                <a:pos x="163" y="259"/>
              </a:cxn>
              <a:cxn ang="0">
                <a:pos x="208" y="316"/>
              </a:cxn>
              <a:cxn ang="0">
                <a:pos x="256" y="373"/>
              </a:cxn>
              <a:cxn ang="0">
                <a:pos x="256" y="373"/>
              </a:cxn>
              <a:cxn ang="0">
                <a:pos x="304" y="427"/>
              </a:cxn>
              <a:cxn ang="0">
                <a:pos x="304" y="427"/>
              </a:cxn>
              <a:cxn ang="0">
                <a:pos x="353" y="480"/>
              </a:cxn>
              <a:cxn ang="0">
                <a:pos x="353" y="480"/>
              </a:cxn>
              <a:cxn ang="0">
                <a:pos x="417" y="544"/>
              </a:cxn>
              <a:cxn ang="0">
                <a:pos x="417" y="544"/>
              </a:cxn>
              <a:cxn ang="0">
                <a:pos x="400" y="579"/>
              </a:cxn>
              <a:cxn ang="0">
                <a:pos x="383" y="613"/>
              </a:cxn>
              <a:cxn ang="0">
                <a:pos x="366" y="649"/>
              </a:cxn>
              <a:cxn ang="0">
                <a:pos x="350" y="685"/>
              </a:cxn>
              <a:cxn ang="0">
                <a:pos x="336" y="720"/>
              </a:cxn>
              <a:cxn ang="0">
                <a:pos x="320" y="757"/>
              </a:cxn>
              <a:cxn ang="0">
                <a:pos x="307" y="796"/>
              </a:cxn>
              <a:cxn ang="0">
                <a:pos x="294" y="835"/>
              </a:cxn>
              <a:cxn ang="0">
                <a:pos x="1837" y="1335"/>
              </a:cxn>
            </a:cxnLst>
            <a:rect l="0" t="0" r="r" b="b"/>
            <a:pathLst>
              <a:path w="1837" h="1335">
                <a:moveTo>
                  <a:pt x="1837" y="1335"/>
                </a:moveTo>
                <a:lnTo>
                  <a:pt x="883" y="23"/>
                </a:lnTo>
                <a:lnTo>
                  <a:pt x="883" y="23"/>
                </a:lnTo>
                <a:lnTo>
                  <a:pt x="850" y="47"/>
                </a:lnTo>
                <a:lnTo>
                  <a:pt x="819" y="71"/>
                </a:lnTo>
                <a:lnTo>
                  <a:pt x="788" y="97"/>
                </a:lnTo>
                <a:lnTo>
                  <a:pt x="757" y="123"/>
                </a:lnTo>
                <a:lnTo>
                  <a:pt x="729" y="149"/>
                </a:lnTo>
                <a:lnTo>
                  <a:pt x="700" y="176"/>
                </a:lnTo>
                <a:lnTo>
                  <a:pt x="673" y="203"/>
                </a:lnTo>
                <a:lnTo>
                  <a:pt x="646" y="230"/>
                </a:lnTo>
                <a:lnTo>
                  <a:pt x="646" y="230"/>
                </a:lnTo>
                <a:lnTo>
                  <a:pt x="564" y="189"/>
                </a:lnTo>
                <a:lnTo>
                  <a:pt x="564" y="189"/>
                </a:lnTo>
                <a:lnTo>
                  <a:pt x="499" y="159"/>
                </a:lnTo>
                <a:lnTo>
                  <a:pt x="499" y="159"/>
                </a:lnTo>
                <a:lnTo>
                  <a:pt x="433" y="128"/>
                </a:lnTo>
                <a:lnTo>
                  <a:pt x="433" y="128"/>
                </a:lnTo>
                <a:lnTo>
                  <a:pt x="364" y="101"/>
                </a:lnTo>
                <a:lnTo>
                  <a:pt x="296" y="77"/>
                </a:lnTo>
                <a:lnTo>
                  <a:pt x="296" y="77"/>
                </a:lnTo>
                <a:lnTo>
                  <a:pt x="224" y="53"/>
                </a:lnTo>
                <a:lnTo>
                  <a:pt x="151" y="33"/>
                </a:lnTo>
                <a:lnTo>
                  <a:pt x="151" y="33"/>
                </a:lnTo>
                <a:lnTo>
                  <a:pt x="115" y="23"/>
                </a:lnTo>
                <a:lnTo>
                  <a:pt x="77" y="14"/>
                </a:lnTo>
                <a:lnTo>
                  <a:pt x="38" y="7"/>
                </a:lnTo>
                <a:lnTo>
                  <a:pt x="0" y="0"/>
                </a:lnTo>
                <a:lnTo>
                  <a:pt x="0" y="0"/>
                </a:lnTo>
                <a:lnTo>
                  <a:pt x="17" y="36"/>
                </a:lnTo>
                <a:lnTo>
                  <a:pt x="37" y="70"/>
                </a:lnTo>
                <a:lnTo>
                  <a:pt x="57" y="103"/>
                </a:lnTo>
                <a:lnTo>
                  <a:pt x="77" y="136"/>
                </a:lnTo>
                <a:lnTo>
                  <a:pt x="77" y="136"/>
                </a:lnTo>
                <a:lnTo>
                  <a:pt x="118" y="199"/>
                </a:lnTo>
                <a:lnTo>
                  <a:pt x="163" y="259"/>
                </a:lnTo>
                <a:lnTo>
                  <a:pt x="163" y="259"/>
                </a:lnTo>
                <a:lnTo>
                  <a:pt x="208" y="316"/>
                </a:lnTo>
                <a:lnTo>
                  <a:pt x="256" y="373"/>
                </a:lnTo>
                <a:lnTo>
                  <a:pt x="256" y="373"/>
                </a:lnTo>
                <a:lnTo>
                  <a:pt x="304" y="427"/>
                </a:lnTo>
                <a:lnTo>
                  <a:pt x="304" y="427"/>
                </a:lnTo>
                <a:lnTo>
                  <a:pt x="353" y="480"/>
                </a:lnTo>
                <a:lnTo>
                  <a:pt x="353" y="480"/>
                </a:lnTo>
                <a:lnTo>
                  <a:pt x="417" y="544"/>
                </a:lnTo>
                <a:lnTo>
                  <a:pt x="417" y="544"/>
                </a:lnTo>
                <a:lnTo>
                  <a:pt x="400" y="579"/>
                </a:lnTo>
                <a:lnTo>
                  <a:pt x="383" y="613"/>
                </a:lnTo>
                <a:lnTo>
                  <a:pt x="366" y="649"/>
                </a:lnTo>
                <a:lnTo>
                  <a:pt x="350" y="685"/>
                </a:lnTo>
                <a:lnTo>
                  <a:pt x="336" y="720"/>
                </a:lnTo>
                <a:lnTo>
                  <a:pt x="320" y="757"/>
                </a:lnTo>
                <a:lnTo>
                  <a:pt x="307" y="796"/>
                </a:lnTo>
                <a:lnTo>
                  <a:pt x="294" y="835"/>
                </a:lnTo>
                <a:lnTo>
                  <a:pt x="1837" y="1335"/>
                </a:lnTo>
                <a:close/>
              </a:path>
            </a:pathLst>
          </a:custGeom>
          <a:gradFill flip="none" rotWithShape="1">
            <a:gsLst>
              <a:gs pos="0">
                <a:schemeClr val="accent3">
                  <a:lumMod val="75000"/>
                </a:schemeClr>
              </a:gs>
              <a:gs pos="100000">
                <a:schemeClr val="accent4">
                  <a:lumMod val="75000"/>
                </a:schemeClr>
              </a:gs>
            </a:gsLst>
            <a:lin ang="5400000" scaled="0"/>
            <a:tileRect/>
          </a:gradFill>
          <a:ln w="28575" cap="flat" cmpd="sng" algn="ctr">
            <a:solidFill>
              <a:srgbClr val="FFFEFB"/>
            </a:solidFill>
            <a:prstDash val="solid"/>
            <a:miter lim="800000"/>
            <a:headEnd type="none" w="med" len="med"/>
            <a:tailEnd type="none" w="med" len="med"/>
          </a:ln>
          <a:effectLst/>
        </p:spPr>
        <p:txBody>
          <a:bodyPr lIns="18288" tIns="18288" rIns="18288" bIns="18288" anchor="ctr" anchorCtr="1"/>
          <a:lstStyle/>
          <a:p>
            <a:pPr marL="0" marR="0" lvl="0" indent="0" algn="ctr" defTabSz="914400" rtl="0" eaLnBrk="1" fontAlgn="auto" latinLnBrk="0" hangingPunct="1">
              <a:lnSpc>
                <a:spcPct val="85000"/>
              </a:lnSpc>
              <a:spcBef>
                <a:spcPts val="2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Narrow" pitchFamily="112" charset="0"/>
              <a:ea typeface="+mn-ea"/>
              <a:cs typeface="+mn-cs"/>
            </a:endParaRPr>
          </a:p>
        </p:txBody>
      </p:sp>
      <p:sp>
        <p:nvSpPr>
          <p:cNvPr id="18" name="Freeform 10">
            <a:extLst>
              <a:ext uri="{FF2B5EF4-FFF2-40B4-BE49-F238E27FC236}">
                <a16:creationId xmlns:a16="http://schemas.microsoft.com/office/drawing/2014/main" id="{2464596A-851B-AAF9-8993-F1119F9DBC7A}"/>
              </a:ext>
            </a:extLst>
          </p:cNvPr>
          <p:cNvSpPr>
            <a:spLocks noChangeAspect="1"/>
          </p:cNvSpPr>
          <p:nvPr/>
        </p:nvSpPr>
        <p:spPr bwMode="auto">
          <a:xfrm>
            <a:off x="4272853" y="2980104"/>
            <a:ext cx="1813739" cy="799898"/>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gradFill flip="none" rotWithShape="1">
            <a:gsLst>
              <a:gs pos="0">
                <a:schemeClr val="accent3">
                  <a:lumMod val="75000"/>
                </a:schemeClr>
              </a:gs>
              <a:gs pos="100000">
                <a:schemeClr val="accent4">
                  <a:lumMod val="50000"/>
                </a:schemeClr>
              </a:gs>
            </a:gsLst>
            <a:lin ang="5400000" scaled="0"/>
            <a:tileRect/>
          </a:gradFill>
          <a:ln w="28575" cap="flat" cmpd="sng" algn="ctr">
            <a:solidFill>
              <a:srgbClr val="FFFEFB"/>
            </a:solidFill>
            <a:prstDash val="solid"/>
            <a:miter lim="800000"/>
            <a:headEnd type="none" w="med" len="med"/>
            <a:tailEnd type="none" w="med" len="med"/>
          </a:ln>
          <a:effectLst/>
        </p:spPr>
        <p:txBody>
          <a:bodyPr lIns="18288" tIns="18288" rIns="18288" bIns="18288" anchor="ctr" anchorCtr="1"/>
          <a:lstStyle/>
          <a:p>
            <a:pPr marL="0" marR="0" lvl="0" indent="0" algn="ctr" defTabSz="914400" rtl="0" eaLnBrk="1" fontAlgn="auto" latinLnBrk="0" hangingPunct="1">
              <a:lnSpc>
                <a:spcPct val="85000"/>
              </a:lnSpc>
              <a:spcBef>
                <a:spcPct val="2000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Narrow" pitchFamily="112" charset="0"/>
              <a:ea typeface="+mn-ea"/>
              <a:cs typeface="+mn-cs"/>
            </a:endParaRPr>
          </a:p>
        </p:txBody>
      </p:sp>
      <p:sp>
        <p:nvSpPr>
          <p:cNvPr id="19" name="Freeform 11">
            <a:extLst>
              <a:ext uri="{FF2B5EF4-FFF2-40B4-BE49-F238E27FC236}">
                <a16:creationId xmlns:a16="http://schemas.microsoft.com/office/drawing/2014/main" id="{D5AC882D-946B-3C72-BC95-C37D3F00B6DE}"/>
              </a:ext>
            </a:extLst>
          </p:cNvPr>
          <p:cNvSpPr>
            <a:spLocks noChangeAspect="1"/>
          </p:cNvSpPr>
          <p:nvPr/>
        </p:nvSpPr>
        <p:spPr bwMode="auto">
          <a:xfrm>
            <a:off x="4619252" y="3383848"/>
            <a:ext cx="1466481" cy="1065729"/>
          </a:xfrm>
          <a:custGeom>
            <a:avLst/>
            <a:gdLst/>
            <a:ahLst/>
            <a:cxnLst>
              <a:cxn ang="0">
                <a:pos x="294" y="502"/>
              </a:cxn>
              <a:cxn ang="0">
                <a:pos x="294" y="502"/>
              </a:cxn>
              <a:cxn ang="0">
                <a:pos x="307" y="540"/>
              </a:cxn>
              <a:cxn ang="0">
                <a:pos x="320" y="578"/>
              </a:cxn>
              <a:cxn ang="0">
                <a:pos x="336" y="615"/>
              </a:cxn>
              <a:cxn ang="0">
                <a:pos x="350" y="652"/>
              </a:cxn>
              <a:cxn ang="0">
                <a:pos x="366" y="688"/>
              </a:cxn>
              <a:cxn ang="0">
                <a:pos x="383" y="722"/>
              </a:cxn>
              <a:cxn ang="0">
                <a:pos x="400" y="756"/>
              </a:cxn>
              <a:cxn ang="0">
                <a:pos x="417" y="791"/>
              </a:cxn>
              <a:cxn ang="0">
                <a:pos x="417" y="791"/>
              </a:cxn>
              <a:cxn ang="0">
                <a:pos x="353" y="856"/>
              </a:cxn>
              <a:cxn ang="0">
                <a:pos x="353" y="856"/>
              </a:cxn>
              <a:cxn ang="0">
                <a:pos x="304" y="909"/>
              </a:cxn>
              <a:cxn ang="0">
                <a:pos x="304" y="909"/>
              </a:cxn>
              <a:cxn ang="0">
                <a:pos x="256" y="963"/>
              </a:cxn>
              <a:cxn ang="0">
                <a:pos x="256" y="963"/>
              </a:cxn>
              <a:cxn ang="0">
                <a:pos x="208" y="1019"/>
              </a:cxn>
              <a:cxn ang="0">
                <a:pos x="163" y="1078"/>
              </a:cxn>
              <a:cxn ang="0">
                <a:pos x="163" y="1078"/>
              </a:cxn>
              <a:cxn ang="0">
                <a:pos x="118" y="1138"/>
              </a:cxn>
              <a:cxn ang="0">
                <a:pos x="77" y="1199"/>
              </a:cxn>
              <a:cxn ang="0">
                <a:pos x="77" y="1199"/>
              </a:cxn>
              <a:cxn ang="0">
                <a:pos x="57" y="1232"/>
              </a:cxn>
              <a:cxn ang="0">
                <a:pos x="37" y="1265"/>
              </a:cxn>
              <a:cxn ang="0">
                <a:pos x="17" y="1299"/>
              </a:cxn>
              <a:cxn ang="0">
                <a:pos x="0" y="1335"/>
              </a:cxn>
              <a:cxn ang="0">
                <a:pos x="0" y="1335"/>
              </a:cxn>
              <a:cxn ang="0">
                <a:pos x="38" y="1329"/>
              </a:cxn>
              <a:cxn ang="0">
                <a:pos x="77" y="1321"/>
              </a:cxn>
              <a:cxn ang="0">
                <a:pos x="115" y="1312"/>
              </a:cxn>
              <a:cxn ang="0">
                <a:pos x="151" y="1304"/>
              </a:cxn>
              <a:cxn ang="0">
                <a:pos x="151" y="1304"/>
              </a:cxn>
              <a:cxn ang="0">
                <a:pos x="224" y="1282"/>
              </a:cxn>
              <a:cxn ang="0">
                <a:pos x="296" y="1259"/>
              </a:cxn>
              <a:cxn ang="0">
                <a:pos x="296" y="1259"/>
              </a:cxn>
              <a:cxn ang="0">
                <a:pos x="364" y="1234"/>
              </a:cxn>
              <a:cxn ang="0">
                <a:pos x="433" y="1207"/>
              </a:cxn>
              <a:cxn ang="0">
                <a:pos x="433" y="1207"/>
              </a:cxn>
              <a:cxn ang="0">
                <a:pos x="499" y="1178"/>
              </a:cxn>
              <a:cxn ang="0">
                <a:pos x="499" y="1178"/>
              </a:cxn>
              <a:cxn ang="0">
                <a:pos x="564" y="1146"/>
              </a:cxn>
              <a:cxn ang="0">
                <a:pos x="564" y="1146"/>
              </a:cxn>
              <a:cxn ang="0">
                <a:pos x="646" y="1106"/>
              </a:cxn>
              <a:cxn ang="0">
                <a:pos x="646" y="1106"/>
              </a:cxn>
              <a:cxn ang="0">
                <a:pos x="673" y="1134"/>
              </a:cxn>
              <a:cxn ang="0">
                <a:pos x="700" y="1161"/>
              </a:cxn>
              <a:cxn ang="0">
                <a:pos x="729" y="1186"/>
              </a:cxn>
              <a:cxn ang="0">
                <a:pos x="757" y="1214"/>
              </a:cxn>
              <a:cxn ang="0">
                <a:pos x="788" y="1239"/>
              </a:cxn>
              <a:cxn ang="0">
                <a:pos x="819" y="1264"/>
              </a:cxn>
              <a:cxn ang="0">
                <a:pos x="850" y="1288"/>
              </a:cxn>
              <a:cxn ang="0">
                <a:pos x="883" y="1312"/>
              </a:cxn>
              <a:cxn ang="0">
                <a:pos x="1837" y="0"/>
              </a:cxn>
              <a:cxn ang="0">
                <a:pos x="294" y="502"/>
              </a:cxn>
            </a:cxnLst>
            <a:rect l="0" t="0" r="r" b="b"/>
            <a:pathLst>
              <a:path w="1837" h="1335">
                <a:moveTo>
                  <a:pt x="294" y="502"/>
                </a:moveTo>
                <a:lnTo>
                  <a:pt x="294" y="502"/>
                </a:lnTo>
                <a:lnTo>
                  <a:pt x="307" y="540"/>
                </a:lnTo>
                <a:lnTo>
                  <a:pt x="320" y="578"/>
                </a:lnTo>
                <a:lnTo>
                  <a:pt x="336" y="615"/>
                </a:lnTo>
                <a:lnTo>
                  <a:pt x="350" y="652"/>
                </a:lnTo>
                <a:lnTo>
                  <a:pt x="366" y="688"/>
                </a:lnTo>
                <a:lnTo>
                  <a:pt x="383" y="722"/>
                </a:lnTo>
                <a:lnTo>
                  <a:pt x="400" y="756"/>
                </a:lnTo>
                <a:lnTo>
                  <a:pt x="417" y="791"/>
                </a:lnTo>
                <a:lnTo>
                  <a:pt x="417" y="791"/>
                </a:lnTo>
                <a:lnTo>
                  <a:pt x="353" y="856"/>
                </a:lnTo>
                <a:lnTo>
                  <a:pt x="353" y="856"/>
                </a:lnTo>
                <a:lnTo>
                  <a:pt x="304" y="909"/>
                </a:lnTo>
                <a:lnTo>
                  <a:pt x="304" y="909"/>
                </a:lnTo>
                <a:lnTo>
                  <a:pt x="256" y="963"/>
                </a:lnTo>
                <a:lnTo>
                  <a:pt x="256" y="963"/>
                </a:lnTo>
                <a:lnTo>
                  <a:pt x="208" y="1019"/>
                </a:lnTo>
                <a:lnTo>
                  <a:pt x="163" y="1078"/>
                </a:lnTo>
                <a:lnTo>
                  <a:pt x="163" y="1078"/>
                </a:lnTo>
                <a:lnTo>
                  <a:pt x="118" y="1138"/>
                </a:lnTo>
                <a:lnTo>
                  <a:pt x="77" y="1199"/>
                </a:lnTo>
                <a:lnTo>
                  <a:pt x="77" y="1199"/>
                </a:lnTo>
                <a:lnTo>
                  <a:pt x="57" y="1232"/>
                </a:lnTo>
                <a:lnTo>
                  <a:pt x="37" y="1265"/>
                </a:lnTo>
                <a:lnTo>
                  <a:pt x="17" y="1299"/>
                </a:lnTo>
                <a:lnTo>
                  <a:pt x="0" y="1335"/>
                </a:lnTo>
                <a:lnTo>
                  <a:pt x="0" y="1335"/>
                </a:lnTo>
                <a:lnTo>
                  <a:pt x="38" y="1329"/>
                </a:lnTo>
                <a:lnTo>
                  <a:pt x="77" y="1321"/>
                </a:lnTo>
                <a:lnTo>
                  <a:pt x="115" y="1312"/>
                </a:lnTo>
                <a:lnTo>
                  <a:pt x="151" y="1304"/>
                </a:lnTo>
                <a:lnTo>
                  <a:pt x="151" y="1304"/>
                </a:lnTo>
                <a:lnTo>
                  <a:pt x="224" y="1282"/>
                </a:lnTo>
                <a:lnTo>
                  <a:pt x="296" y="1259"/>
                </a:lnTo>
                <a:lnTo>
                  <a:pt x="296" y="1259"/>
                </a:lnTo>
                <a:lnTo>
                  <a:pt x="364" y="1234"/>
                </a:lnTo>
                <a:lnTo>
                  <a:pt x="433" y="1207"/>
                </a:lnTo>
                <a:lnTo>
                  <a:pt x="433" y="1207"/>
                </a:lnTo>
                <a:lnTo>
                  <a:pt x="499" y="1178"/>
                </a:lnTo>
                <a:lnTo>
                  <a:pt x="499" y="1178"/>
                </a:lnTo>
                <a:lnTo>
                  <a:pt x="564" y="1146"/>
                </a:lnTo>
                <a:lnTo>
                  <a:pt x="564" y="1146"/>
                </a:lnTo>
                <a:lnTo>
                  <a:pt x="646" y="1106"/>
                </a:lnTo>
                <a:lnTo>
                  <a:pt x="646" y="1106"/>
                </a:lnTo>
                <a:lnTo>
                  <a:pt x="673" y="1134"/>
                </a:lnTo>
                <a:lnTo>
                  <a:pt x="700" y="1161"/>
                </a:lnTo>
                <a:lnTo>
                  <a:pt x="729" y="1186"/>
                </a:lnTo>
                <a:lnTo>
                  <a:pt x="757" y="1214"/>
                </a:lnTo>
                <a:lnTo>
                  <a:pt x="788" y="1239"/>
                </a:lnTo>
                <a:lnTo>
                  <a:pt x="819" y="1264"/>
                </a:lnTo>
                <a:lnTo>
                  <a:pt x="850" y="1288"/>
                </a:lnTo>
                <a:lnTo>
                  <a:pt x="883" y="1312"/>
                </a:lnTo>
                <a:lnTo>
                  <a:pt x="1837" y="0"/>
                </a:lnTo>
                <a:lnTo>
                  <a:pt x="294" y="502"/>
                </a:lnTo>
                <a:close/>
              </a:path>
            </a:pathLst>
          </a:custGeom>
          <a:gradFill flip="none" rotWithShape="1">
            <a:gsLst>
              <a:gs pos="0">
                <a:schemeClr val="accent5">
                  <a:lumMod val="50000"/>
                </a:schemeClr>
              </a:gs>
              <a:gs pos="100000">
                <a:schemeClr val="accent5">
                  <a:lumMod val="75000"/>
                </a:schemeClr>
              </a:gs>
            </a:gsLst>
            <a:lin ang="5400000" scaled="0"/>
            <a:tileRect/>
          </a:gradFill>
          <a:ln w="28575" cap="flat" cmpd="sng" algn="ctr">
            <a:solidFill>
              <a:srgbClr val="FFFEFB"/>
            </a:solidFill>
            <a:prstDash val="solid"/>
            <a:miter lim="800000"/>
            <a:headEnd type="none" w="med" len="med"/>
            <a:tailEnd type="none" w="med" len="med"/>
          </a:ln>
          <a:effectLst/>
        </p:spPr>
        <p:txBody>
          <a:bodyPr lIns="18288" tIns="18288" rIns="18288" bIns="18288" anchor="ctr" anchorCtr="1"/>
          <a:lstStyle/>
          <a:p>
            <a:pPr marL="0" marR="0" lvl="0" indent="0" algn="ctr" defTabSz="914400" rtl="0" eaLnBrk="1" fontAlgn="auto" latinLnBrk="0" hangingPunct="1">
              <a:lnSpc>
                <a:spcPct val="85000"/>
              </a:lnSpc>
              <a:spcBef>
                <a:spcPct val="2000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Narrow" pitchFamily="112" charset="0"/>
              <a:ea typeface="+mn-ea"/>
              <a:cs typeface="+mn-cs"/>
            </a:endParaRPr>
          </a:p>
        </p:txBody>
      </p:sp>
      <p:sp>
        <p:nvSpPr>
          <p:cNvPr id="20" name="Freeform 12">
            <a:extLst>
              <a:ext uri="{FF2B5EF4-FFF2-40B4-BE49-F238E27FC236}">
                <a16:creationId xmlns:a16="http://schemas.microsoft.com/office/drawing/2014/main" id="{1B6913B2-A0D1-E7D0-E7BA-A16EFB8B67AD}"/>
              </a:ext>
            </a:extLst>
          </p:cNvPr>
          <p:cNvSpPr>
            <a:spLocks noChangeAspect="1"/>
          </p:cNvSpPr>
          <p:nvPr/>
        </p:nvSpPr>
        <p:spPr bwMode="auto">
          <a:xfrm>
            <a:off x="5325790" y="3395142"/>
            <a:ext cx="761579" cy="1724331"/>
          </a:xfrm>
          <a:custGeom>
            <a:avLst/>
            <a:gdLst/>
            <a:ahLst/>
            <a:cxnLst>
              <a:cxn ang="0">
                <a:pos x="954" y="0"/>
              </a:cxn>
              <a:cxn ang="0">
                <a:pos x="0" y="1312"/>
              </a:cxn>
              <a:cxn ang="0">
                <a:pos x="0" y="1312"/>
              </a:cxn>
              <a:cxn ang="0">
                <a:pos x="33" y="1337"/>
              </a:cxn>
              <a:cxn ang="0">
                <a:pos x="68" y="1359"/>
              </a:cxn>
              <a:cxn ang="0">
                <a:pos x="100" y="1381"/>
              </a:cxn>
              <a:cxn ang="0">
                <a:pos x="133" y="1401"/>
              </a:cxn>
              <a:cxn ang="0">
                <a:pos x="168" y="1421"/>
              </a:cxn>
              <a:cxn ang="0">
                <a:pos x="202" y="1440"/>
              </a:cxn>
              <a:cxn ang="0">
                <a:pos x="236" y="1457"/>
              </a:cxn>
              <a:cxn ang="0">
                <a:pos x="271" y="1474"/>
              </a:cxn>
              <a:cxn ang="0">
                <a:pos x="271" y="1474"/>
              </a:cxn>
              <a:cxn ang="0">
                <a:pos x="256" y="1565"/>
              </a:cxn>
              <a:cxn ang="0">
                <a:pos x="256" y="1565"/>
              </a:cxn>
              <a:cxn ang="0">
                <a:pos x="248" y="1637"/>
              </a:cxn>
              <a:cxn ang="0">
                <a:pos x="248" y="1637"/>
              </a:cxn>
              <a:cxn ang="0">
                <a:pos x="241" y="1708"/>
              </a:cxn>
              <a:cxn ang="0">
                <a:pos x="241" y="1708"/>
              </a:cxn>
              <a:cxn ang="0">
                <a:pos x="236" y="1781"/>
              </a:cxn>
              <a:cxn ang="0">
                <a:pos x="233" y="1856"/>
              </a:cxn>
              <a:cxn ang="0">
                <a:pos x="233" y="1856"/>
              </a:cxn>
              <a:cxn ang="0">
                <a:pos x="233" y="1930"/>
              </a:cxn>
              <a:cxn ang="0">
                <a:pos x="235" y="2006"/>
              </a:cxn>
              <a:cxn ang="0">
                <a:pos x="235" y="2006"/>
              </a:cxn>
              <a:cxn ang="0">
                <a:pos x="238" y="2044"/>
              </a:cxn>
              <a:cxn ang="0">
                <a:pos x="241" y="2081"/>
              </a:cxn>
              <a:cxn ang="0">
                <a:pos x="246" y="2121"/>
              </a:cxn>
              <a:cxn ang="0">
                <a:pos x="252" y="2160"/>
              </a:cxn>
              <a:cxn ang="0">
                <a:pos x="252" y="2160"/>
              </a:cxn>
              <a:cxn ang="0">
                <a:pos x="281" y="2131"/>
              </a:cxn>
              <a:cxn ang="0">
                <a:pos x="308" y="2103"/>
              </a:cxn>
              <a:cxn ang="0">
                <a:pos x="332" y="2074"/>
              </a:cxn>
              <a:cxn ang="0">
                <a:pos x="356" y="2046"/>
              </a:cxn>
              <a:cxn ang="0">
                <a:pos x="356" y="2046"/>
              </a:cxn>
              <a:cxn ang="0">
                <a:pos x="404" y="1986"/>
              </a:cxn>
              <a:cxn ang="0">
                <a:pos x="446" y="1926"/>
              </a:cxn>
              <a:cxn ang="0">
                <a:pos x="446" y="1926"/>
              </a:cxn>
              <a:cxn ang="0">
                <a:pos x="488" y="1864"/>
              </a:cxn>
              <a:cxn ang="0">
                <a:pos x="526" y="1801"/>
              </a:cxn>
              <a:cxn ang="0">
                <a:pos x="526" y="1801"/>
              </a:cxn>
              <a:cxn ang="0">
                <a:pos x="564" y="1740"/>
              </a:cxn>
              <a:cxn ang="0">
                <a:pos x="564" y="1740"/>
              </a:cxn>
              <a:cxn ang="0">
                <a:pos x="599" y="1675"/>
              </a:cxn>
              <a:cxn ang="0">
                <a:pos x="599" y="1675"/>
              </a:cxn>
              <a:cxn ang="0">
                <a:pos x="641" y="1594"/>
              </a:cxn>
              <a:cxn ang="0">
                <a:pos x="641" y="1594"/>
              </a:cxn>
              <a:cxn ang="0">
                <a:pos x="678" y="1601"/>
              </a:cxn>
              <a:cxn ang="0">
                <a:pos x="717" y="1607"/>
              </a:cxn>
              <a:cxn ang="0">
                <a:pos x="755" y="1611"/>
              </a:cxn>
              <a:cxn ang="0">
                <a:pos x="794" y="1615"/>
              </a:cxn>
              <a:cxn ang="0">
                <a:pos x="834" y="1618"/>
              </a:cxn>
              <a:cxn ang="0">
                <a:pos x="874" y="1621"/>
              </a:cxn>
              <a:cxn ang="0">
                <a:pos x="914" y="1623"/>
              </a:cxn>
              <a:cxn ang="0">
                <a:pos x="954" y="1623"/>
              </a:cxn>
              <a:cxn ang="0">
                <a:pos x="954" y="0"/>
              </a:cxn>
            </a:cxnLst>
            <a:rect l="0" t="0" r="r" b="b"/>
            <a:pathLst>
              <a:path w="954" h="2160">
                <a:moveTo>
                  <a:pt x="954" y="0"/>
                </a:moveTo>
                <a:lnTo>
                  <a:pt x="0" y="1312"/>
                </a:lnTo>
                <a:lnTo>
                  <a:pt x="0" y="1312"/>
                </a:lnTo>
                <a:lnTo>
                  <a:pt x="33" y="1337"/>
                </a:lnTo>
                <a:lnTo>
                  <a:pt x="68" y="1359"/>
                </a:lnTo>
                <a:lnTo>
                  <a:pt x="100" y="1381"/>
                </a:lnTo>
                <a:lnTo>
                  <a:pt x="133" y="1401"/>
                </a:lnTo>
                <a:lnTo>
                  <a:pt x="168" y="1421"/>
                </a:lnTo>
                <a:lnTo>
                  <a:pt x="202" y="1440"/>
                </a:lnTo>
                <a:lnTo>
                  <a:pt x="236" y="1457"/>
                </a:lnTo>
                <a:lnTo>
                  <a:pt x="271" y="1474"/>
                </a:lnTo>
                <a:lnTo>
                  <a:pt x="271" y="1474"/>
                </a:lnTo>
                <a:lnTo>
                  <a:pt x="256" y="1565"/>
                </a:lnTo>
                <a:lnTo>
                  <a:pt x="256" y="1565"/>
                </a:lnTo>
                <a:lnTo>
                  <a:pt x="248" y="1637"/>
                </a:lnTo>
                <a:lnTo>
                  <a:pt x="248" y="1637"/>
                </a:lnTo>
                <a:lnTo>
                  <a:pt x="241" y="1708"/>
                </a:lnTo>
                <a:lnTo>
                  <a:pt x="241" y="1708"/>
                </a:lnTo>
                <a:lnTo>
                  <a:pt x="236" y="1781"/>
                </a:lnTo>
                <a:lnTo>
                  <a:pt x="233" y="1856"/>
                </a:lnTo>
                <a:lnTo>
                  <a:pt x="233" y="1856"/>
                </a:lnTo>
                <a:lnTo>
                  <a:pt x="233" y="1930"/>
                </a:lnTo>
                <a:lnTo>
                  <a:pt x="235" y="2006"/>
                </a:lnTo>
                <a:lnTo>
                  <a:pt x="235" y="2006"/>
                </a:lnTo>
                <a:lnTo>
                  <a:pt x="238" y="2044"/>
                </a:lnTo>
                <a:lnTo>
                  <a:pt x="241" y="2081"/>
                </a:lnTo>
                <a:lnTo>
                  <a:pt x="246" y="2121"/>
                </a:lnTo>
                <a:lnTo>
                  <a:pt x="252" y="2160"/>
                </a:lnTo>
                <a:lnTo>
                  <a:pt x="252" y="2160"/>
                </a:lnTo>
                <a:lnTo>
                  <a:pt x="281" y="2131"/>
                </a:lnTo>
                <a:lnTo>
                  <a:pt x="308" y="2103"/>
                </a:lnTo>
                <a:lnTo>
                  <a:pt x="332" y="2074"/>
                </a:lnTo>
                <a:lnTo>
                  <a:pt x="356" y="2046"/>
                </a:lnTo>
                <a:lnTo>
                  <a:pt x="356" y="2046"/>
                </a:lnTo>
                <a:lnTo>
                  <a:pt x="404" y="1986"/>
                </a:lnTo>
                <a:lnTo>
                  <a:pt x="446" y="1926"/>
                </a:lnTo>
                <a:lnTo>
                  <a:pt x="446" y="1926"/>
                </a:lnTo>
                <a:lnTo>
                  <a:pt x="488" y="1864"/>
                </a:lnTo>
                <a:lnTo>
                  <a:pt x="526" y="1801"/>
                </a:lnTo>
                <a:lnTo>
                  <a:pt x="526" y="1801"/>
                </a:lnTo>
                <a:lnTo>
                  <a:pt x="564" y="1740"/>
                </a:lnTo>
                <a:lnTo>
                  <a:pt x="564" y="1740"/>
                </a:lnTo>
                <a:lnTo>
                  <a:pt x="599" y="1675"/>
                </a:lnTo>
                <a:lnTo>
                  <a:pt x="599" y="1675"/>
                </a:lnTo>
                <a:lnTo>
                  <a:pt x="641" y="1594"/>
                </a:lnTo>
                <a:lnTo>
                  <a:pt x="641" y="1594"/>
                </a:lnTo>
                <a:lnTo>
                  <a:pt x="678" y="1601"/>
                </a:lnTo>
                <a:lnTo>
                  <a:pt x="717" y="1607"/>
                </a:lnTo>
                <a:lnTo>
                  <a:pt x="755" y="1611"/>
                </a:lnTo>
                <a:lnTo>
                  <a:pt x="794" y="1615"/>
                </a:lnTo>
                <a:lnTo>
                  <a:pt x="834" y="1618"/>
                </a:lnTo>
                <a:lnTo>
                  <a:pt x="874" y="1621"/>
                </a:lnTo>
                <a:lnTo>
                  <a:pt x="914" y="1623"/>
                </a:lnTo>
                <a:lnTo>
                  <a:pt x="954" y="1623"/>
                </a:lnTo>
                <a:lnTo>
                  <a:pt x="954" y="0"/>
                </a:lnTo>
                <a:close/>
              </a:path>
            </a:pathLst>
          </a:custGeom>
          <a:gradFill flip="none" rotWithShape="1">
            <a:gsLst>
              <a:gs pos="0">
                <a:schemeClr val="accent5">
                  <a:lumMod val="75000"/>
                </a:schemeClr>
              </a:gs>
              <a:gs pos="100000">
                <a:schemeClr val="accent5">
                  <a:lumMod val="50000"/>
                </a:schemeClr>
              </a:gs>
            </a:gsLst>
            <a:lin ang="5400000" scaled="0"/>
            <a:tileRect/>
          </a:gradFill>
          <a:ln w="28575" cap="flat" cmpd="sng" algn="ctr">
            <a:solidFill>
              <a:srgbClr val="FFFEFB"/>
            </a:solidFill>
            <a:prstDash val="solid"/>
            <a:miter lim="800000"/>
            <a:headEnd type="none" w="med" len="med"/>
            <a:tailEnd type="none" w="med" len="med"/>
          </a:ln>
          <a:effectLst/>
        </p:spPr>
        <p:txBody>
          <a:bodyPr lIns="18288" tIns="18288" rIns="18288" bIns="18288" anchor="ctr" anchorCtr="1"/>
          <a:lstStyle/>
          <a:p>
            <a:pPr marL="0" marR="0" lvl="0" indent="0" algn="ctr" defTabSz="914400" rtl="0" eaLnBrk="1" fontAlgn="auto" latinLnBrk="0" hangingPunct="1">
              <a:lnSpc>
                <a:spcPct val="85000"/>
              </a:lnSpc>
              <a:spcBef>
                <a:spcPts val="2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Narrow" pitchFamily="112" charset="0"/>
              <a:ea typeface="+mn-ea"/>
              <a:cs typeface="+mn-cs"/>
            </a:endParaRPr>
          </a:p>
        </p:txBody>
      </p:sp>
      <p:sp>
        <p:nvSpPr>
          <p:cNvPr id="21" name="Freeform 13">
            <a:extLst>
              <a:ext uri="{FF2B5EF4-FFF2-40B4-BE49-F238E27FC236}">
                <a16:creationId xmlns:a16="http://schemas.microsoft.com/office/drawing/2014/main" id="{5AF1A927-BF61-7F51-CE38-DD5C880FE874}"/>
              </a:ext>
            </a:extLst>
          </p:cNvPr>
          <p:cNvSpPr>
            <a:spLocks noChangeAspect="1"/>
          </p:cNvSpPr>
          <p:nvPr/>
        </p:nvSpPr>
        <p:spPr bwMode="auto">
          <a:xfrm>
            <a:off x="6096001" y="3395142"/>
            <a:ext cx="761579" cy="1724331"/>
          </a:xfrm>
          <a:custGeom>
            <a:avLst/>
            <a:gdLst/>
            <a:ahLst/>
            <a:cxnLst>
              <a:cxn ang="0">
                <a:pos x="713" y="1708"/>
              </a:cxn>
              <a:cxn ang="0">
                <a:pos x="713" y="1708"/>
              </a:cxn>
              <a:cxn ang="0">
                <a:pos x="706" y="1637"/>
              </a:cxn>
              <a:cxn ang="0">
                <a:pos x="706" y="1637"/>
              </a:cxn>
              <a:cxn ang="0">
                <a:pos x="698" y="1564"/>
              </a:cxn>
              <a:cxn ang="0">
                <a:pos x="698" y="1564"/>
              </a:cxn>
              <a:cxn ang="0">
                <a:pos x="683" y="1474"/>
              </a:cxn>
              <a:cxn ang="0">
                <a:pos x="683" y="1474"/>
              </a:cxn>
              <a:cxn ang="0">
                <a:pos x="718" y="1457"/>
              </a:cxn>
              <a:cxn ang="0">
                <a:pos x="752" y="1440"/>
              </a:cxn>
              <a:cxn ang="0">
                <a:pos x="786" y="1421"/>
              </a:cxn>
              <a:cxn ang="0">
                <a:pos x="821" y="1401"/>
              </a:cxn>
              <a:cxn ang="0">
                <a:pos x="854" y="1381"/>
              </a:cxn>
              <a:cxn ang="0">
                <a:pos x="888" y="1359"/>
              </a:cxn>
              <a:cxn ang="0">
                <a:pos x="921" y="1337"/>
              </a:cxn>
              <a:cxn ang="0">
                <a:pos x="954" y="1312"/>
              </a:cxn>
              <a:cxn ang="0">
                <a:pos x="0" y="0"/>
              </a:cxn>
              <a:cxn ang="0">
                <a:pos x="0" y="1623"/>
              </a:cxn>
              <a:cxn ang="0">
                <a:pos x="0" y="1623"/>
              </a:cxn>
              <a:cxn ang="0">
                <a:pos x="40" y="1623"/>
              </a:cxn>
              <a:cxn ang="0">
                <a:pos x="82" y="1621"/>
              </a:cxn>
              <a:cxn ang="0">
                <a:pos x="120" y="1618"/>
              </a:cxn>
              <a:cxn ang="0">
                <a:pos x="160" y="1615"/>
              </a:cxn>
              <a:cxn ang="0">
                <a:pos x="199" y="1611"/>
              </a:cxn>
              <a:cxn ang="0">
                <a:pos x="237" y="1607"/>
              </a:cxn>
              <a:cxn ang="0">
                <a:pos x="276" y="1601"/>
              </a:cxn>
              <a:cxn ang="0">
                <a:pos x="313" y="1594"/>
              </a:cxn>
              <a:cxn ang="0">
                <a:pos x="313" y="1594"/>
              </a:cxn>
              <a:cxn ang="0">
                <a:pos x="355" y="1675"/>
              </a:cxn>
              <a:cxn ang="0">
                <a:pos x="355" y="1675"/>
              </a:cxn>
              <a:cxn ang="0">
                <a:pos x="390" y="1740"/>
              </a:cxn>
              <a:cxn ang="0">
                <a:pos x="390" y="1740"/>
              </a:cxn>
              <a:cxn ang="0">
                <a:pos x="428" y="1801"/>
              </a:cxn>
              <a:cxn ang="0">
                <a:pos x="428" y="1801"/>
              </a:cxn>
              <a:cxn ang="0">
                <a:pos x="466" y="1864"/>
              </a:cxn>
              <a:cxn ang="0">
                <a:pos x="508" y="1926"/>
              </a:cxn>
              <a:cxn ang="0">
                <a:pos x="508" y="1926"/>
              </a:cxn>
              <a:cxn ang="0">
                <a:pos x="550" y="1986"/>
              </a:cxn>
              <a:cxn ang="0">
                <a:pos x="598" y="2046"/>
              </a:cxn>
              <a:cxn ang="0">
                <a:pos x="598" y="2046"/>
              </a:cxn>
              <a:cxn ang="0">
                <a:pos x="622" y="2074"/>
              </a:cxn>
              <a:cxn ang="0">
                <a:pos x="648" y="2103"/>
              </a:cxn>
              <a:cxn ang="0">
                <a:pos x="673" y="2131"/>
              </a:cxn>
              <a:cxn ang="0">
                <a:pos x="702" y="2160"/>
              </a:cxn>
              <a:cxn ang="0">
                <a:pos x="702" y="2160"/>
              </a:cxn>
              <a:cxn ang="0">
                <a:pos x="708" y="2121"/>
              </a:cxn>
              <a:cxn ang="0">
                <a:pos x="713" y="2081"/>
              </a:cxn>
              <a:cxn ang="0">
                <a:pos x="716" y="2044"/>
              </a:cxn>
              <a:cxn ang="0">
                <a:pos x="719" y="2006"/>
              </a:cxn>
              <a:cxn ang="0">
                <a:pos x="719" y="2006"/>
              </a:cxn>
              <a:cxn ang="0">
                <a:pos x="722" y="1930"/>
              </a:cxn>
              <a:cxn ang="0">
                <a:pos x="721" y="1856"/>
              </a:cxn>
              <a:cxn ang="0">
                <a:pos x="721" y="1856"/>
              </a:cxn>
              <a:cxn ang="0">
                <a:pos x="719" y="1781"/>
              </a:cxn>
              <a:cxn ang="0">
                <a:pos x="713" y="1708"/>
              </a:cxn>
              <a:cxn ang="0">
                <a:pos x="713" y="1708"/>
              </a:cxn>
            </a:cxnLst>
            <a:rect l="0" t="0" r="r" b="b"/>
            <a:pathLst>
              <a:path w="954" h="2160">
                <a:moveTo>
                  <a:pt x="713" y="1708"/>
                </a:moveTo>
                <a:lnTo>
                  <a:pt x="713" y="1708"/>
                </a:lnTo>
                <a:lnTo>
                  <a:pt x="706" y="1637"/>
                </a:lnTo>
                <a:lnTo>
                  <a:pt x="706" y="1637"/>
                </a:lnTo>
                <a:lnTo>
                  <a:pt x="698" y="1564"/>
                </a:lnTo>
                <a:lnTo>
                  <a:pt x="698" y="1564"/>
                </a:lnTo>
                <a:lnTo>
                  <a:pt x="683" y="1474"/>
                </a:lnTo>
                <a:lnTo>
                  <a:pt x="683" y="1474"/>
                </a:lnTo>
                <a:lnTo>
                  <a:pt x="718" y="1457"/>
                </a:lnTo>
                <a:lnTo>
                  <a:pt x="752" y="1440"/>
                </a:lnTo>
                <a:lnTo>
                  <a:pt x="786" y="1421"/>
                </a:lnTo>
                <a:lnTo>
                  <a:pt x="821" y="1401"/>
                </a:lnTo>
                <a:lnTo>
                  <a:pt x="854" y="1381"/>
                </a:lnTo>
                <a:lnTo>
                  <a:pt x="888" y="1359"/>
                </a:lnTo>
                <a:lnTo>
                  <a:pt x="921" y="1337"/>
                </a:lnTo>
                <a:lnTo>
                  <a:pt x="954" y="1312"/>
                </a:lnTo>
                <a:lnTo>
                  <a:pt x="0" y="0"/>
                </a:lnTo>
                <a:lnTo>
                  <a:pt x="0" y="1623"/>
                </a:lnTo>
                <a:lnTo>
                  <a:pt x="0" y="1623"/>
                </a:lnTo>
                <a:lnTo>
                  <a:pt x="40" y="1623"/>
                </a:lnTo>
                <a:lnTo>
                  <a:pt x="82" y="1621"/>
                </a:lnTo>
                <a:lnTo>
                  <a:pt x="120" y="1618"/>
                </a:lnTo>
                <a:lnTo>
                  <a:pt x="160" y="1615"/>
                </a:lnTo>
                <a:lnTo>
                  <a:pt x="199" y="1611"/>
                </a:lnTo>
                <a:lnTo>
                  <a:pt x="237" y="1607"/>
                </a:lnTo>
                <a:lnTo>
                  <a:pt x="276" y="1601"/>
                </a:lnTo>
                <a:lnTo>
                  <a:pt x="313" y="1594"/>
                </a:lnTo>
                <a:lnTo>
                  <a:pt x="313" y="1594"/>
                </a:lnTo>
                <a:lnTo>
                  <a:pt x="355" y="1675"/>
                </a:lnTo>
                <a:lnTo>
                  <a:pt x="355" y="1675"/>
                </a:lnTo>
                <a:lnTo>
                  <a:pt x="390" y="1740"/>
                </a:lnTo>
                <a:lnTo>
                  <a:pt x="390" y="1740"/>
                </a:lnTo>
                <a:lnTo>
                  <a:pt x="428" y="1801"/>
                </a:lnTo>
                <a:lnTo>
                  <a:pt x="428" y="1801"/>
                </a:lnTo>
                <a:lnTo>
                  <a:pt x="466" y="1864"/>
                </a:lnTo>
                <a:lnTo>
                  <a:pt x="508" y="1926"/>
                </a:lnTo>
                <a:lnTo>
                  <a:pt x="508" y="1926"/>
                </a:lnTo>
                <a:lnTo>
                  <a:pt x="550" y="1986"/>
                </a:lnTo>
                <a:lnTo>
                  <a:pt x="598" y="2046"/>
                </a:lnTo>
                <a:lnTo>
                  <a:pt x="598" y="2046"/>
                </a:lnTo>
                <a:lnTo>
                  <a:pt x="622" y="2074"/>
                </a:lnTo>
                <a:lnTo>
                  <a:pt x="648" y="2103"/>
                </a:lnTo>
                <a:lnTo>
                  <a:pt x="673" y="2131"/>
                </a:lnTo>
                <a:lnTo>
                  <a:pt x="702" y="2160"/>
                </a:lnTo>
                <a:lnTo>
                  <a:pt x="702" y="2160"/>
                </a:lnTo>
                <a:lnTo>
                  <a:pt x="708" y="2121"/>
                </a:lnTo>
                <a:lnTo>
                  <a:pt x="713" y="2081"/>
                </a:lnTo>
                <a:lnTo>
                  <a:pt x="716" y="2044"/>
                </a:lnTo>
                <a:lnTo>
                  <a:pt x="719" y="2006"/>
                </a:lnTo>
                <a:lnTo>
                  <a:pt x="719" y="2006"/>
                </a:lnTo>
                <a:lnTo>
                  <a:pt x="722" y="1930"/>
                </a:lnTo>
                <a:lnTo>
                  <a:pt x="721" y="1856"/>
                </a:lnTo>
                <a:lnTo>
                  <a:pt x="721" y="1856"/>
                </a:lnTo>
                <a:lnTo>
                  <a:pt x="719" y="1781"/>
                </a:lnTo>
                <a:lnTo>
                  <a:pt x="713" y="1708"/>
                </a:lnTo>
                <a:lnTo>
                  <a:pt x="713" y="1708"/>
                </a:lnTo>
                <a:close/>
              </a:path>
            </a:pathLst>
          </a:custGeom>
          <a:gradFill flip="none" rotWithShape="1">
            <a:gsLst>
              <a:gs pos="0">
                <a:schemeClr val="accent6">
                  <a:lumMod val="50000"/>
                </a:schemeClr>
              </a:gs>
              <a:gs pos="100000">
                <a:schemeClr val="accent6">
                  <a:lumMod val="75000"/>
                </a:schemeClr>
              </a:gs>
            </a:gsLst>
            <a:lin ang="5400000" scaled="0"/>
            <a:tileRect/>
          </a:gradFill>
          <a:ln w="28575" cap="flat" cmpd="sng" algn="ctr">
            <a:solidFill>
              <a:srgbClr val="FFFEFB"/>
            </a:solidFill>
            <a:prstDash val="solid"/>
            <a:miter lim="800000"/>
            <a:headEnd type="none" w="med" len="med"/>
            <a:tailEnd type="none" w="med" len="med"/>
          </a:ln>
          <a:effectLst/>
        </p:spPr>
        <p:txBody>
          <a:bodyPr lIns="18288" tIns="18288" rIns="18288" bIns="18288" anchor="ctr" anchorCtr="1"/>
          <a:lstStyle/>
          <a:p>
            <a:pPr marL="0" marR="0" lvl="0" indent="0" algn="ctr" defTabSz="914400" rtl="0" eaLnBrk="1" fontAlgn="auto" latinLnBrk="0" hangingPunct="1">
              <a:lnSpc>
                <a:spcPct val="85000"/>
              </a:lnSpc>
              <a:spcBef>
                <a:spcPts val="2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Narrow" pitchFamily="112" charset="0"/>
              <a:ea typeface="+mn-ea"/>
              <a:cs typeface="+mn-cs"/>
            </a:endParaRPr>
          </a:p>
        </p:txBody>
      </p:sp>
      <p:sp>
        <p:nvSpPr>
          <p:cNvPr id="22" name="Freeform 14">
            <a:extLst>
              <a:ext uri="{FF2B5EF4-FFF2-40B4-BE49-F238E27FC236}">
                <a16:creationId xmlns:a16="http://schemas.microsoft.com/office/drawing/2014/main" id="{EFC1BD8B-1D2E-E6F1-6B4B-42ED14B6D6AC}"/>
              </a:ext>
            </a:extLst>
          </p:cNvPr>
          <p:cNvSpPr>
            <a:spLocks noChangeAspect="1"/>
          </p:cNvSpPr>
          <p:nvPr/>
        </p:nvSpPr>
        <p:spPr bwMode="auto">
          <a:xfrm>
            <a:off x="6096000" y="3395137"/>
            <a:ext cx="1466481" cy="1065729"/>
          </a:xfrm>
          <a:custGeom>
            <a:avLst/>
            <a:gdLst/>
            <a:ahLst/>
            <a:cxnLst>
              <a:cxn ang="0">
                <a:pos x="1760" y="1199"/>
              </a:cxn>
              <a:cxn ang="0">
                <a:pos x="1760" y="1199"/>
              </a:cxn>
              <a:cxn ang="0">
                <a:pos x="1719" y="1138"/>
              </a:cxn>
              <a:cxn ang="0">
                <a:pos x="1674" y="1078"/>
              </a:cxn>
              <a:cxn ang="0">
                <a:pos x="1674" y="1078"/>
              </a:cxn>
              <a:cxn ang="0">
                <a:pos x="1629" y="1019"/>
              </a:cxn>
              <a:cxn ang="0">
                <a:pos x="1581" y="963"/>
              </a:cxn>
              <a:cxn ang="0">
                <a:pos x="1581" y="963"/>
              </a:cxn>
              <a:cxn ang="0">
                <a:pos x="1534" y="909"/>
              </a:cxn>
              <a:cxn ang="0">
                <a:pos x="1534" y="909"/>
              </a:cxn>
              <a:cxn ang="0">
                <a:pos x="1484" y="856"/>
              </a:cxn>
              <a:cxn ang="0">
                <a:pos x="1484" y="856"/>
              </a:cxn>
              <a:cxn ang="0">
                <a:pos x="1420" y="791"/>
              </a:cxn>
              <a:cxn ang="0">
                <a:pos x="1420" y="791"/>
              </a:cxn>
              <a:cxn ang="0">
                <a:pos x="1438" y="756"/>
              </a:cxn>
              <a:cxn ang="0">
                <a:pos x="1456" y="722"/>
              </a:cxn>
              <a:cxn ang="0">
                <a:pos x="1471" y="688"/>
              </a:cxn>
              <a:cxn ang="0">
                <a:pos x="1487" y="652"/>
              </a:cxn>
              <a:cxn ang="0">
                <a:pos x="1503" y="615"/>
              </a:cxn>
              <a:cxn ang="0">
                <a:pos x="1517" y="578"/>
              </a:cxn>
              <a:cxn ang="0">
                <a:pos x="1530" y="540"/>
              </a:cxn>
              <a:cxn ang="0">
                <a:pos x="1543" y="502"/>
              </a:cxn>
              <a:cxn ang="0">
                <a:pos x="0" y="0"/>
              </a:cxn>
              <a:cxn ang="0">
                <a:pos x="954" y="1312"/>
              </a:cxn>
              <a:cxn ang="0">
                <a:pos x="954" y="1312"/>
              </a:cxn>
              <a:cxn ang="0">
                <a:pos x="987" y="1288"/>
              </a:cxn>
              <a:cxn ang="0">
                <a:pos x="1018" y="1264"/>
              </a:cxn>
              <a:cxn ang="0">
                <a:pos x="1049" y="1239"/>
              </a:cxn>
              <a:cxn ang="0">
                <a:pos x="1080" y="1214"/>
              </a:cxn>
              <a:cxn ang="0">
                <a:pos x="1108" y="1186"/>
              </a:cxn>
              <a:cxn ang="0">
                <a:pos x="1137" y="1161"/>
              </a:cxn>
              <a:cxn ang="0">
                <a:pos x="1164" y="1134"/>
              </a:cxn>
              <a:cxn ang="0">
                <a:pos x="1191" y="1106"/>
              </a:cxn>
              <a:cxn ang="0">
                <a:pos x="1191" y="1106"/>
              </a:cxn>
              <a:cxn ang="0">
                <a:pos x="1273" y="1146"/>
              </a:cxn>
              <a:cxn ang="0">
                <a:pos x="1273" y="1146"/>
              </a:cxn>
              <a:cxn ang="0">
                <a:pos x="1338" y="1178"/>
              </a:cxn>
              <a:cxn ang="0">
                <a:pos x="1338" y="1178"/>
              </a:cxn>
              <a:cxn ang="0">
                <a:pos x="1404" y="1207"/>
              </a:cxn>
              <a:cxn ang="0">
                <a:pos x="1404" y="1207"/>
              </a:cxn>
              <a:cxn ang="0">
                <a:pos x="1473" y="1234"/>
              </a:cxn>
              <a:cxn ang="0">
                <a:pos x="1541" y="1259"/>
              </a:cxn>
              <a:cxn ang="0">
                <a:pos x="1541" y="1259"/>
              </a:cxn>
              <a:cxn ang="0">
                <a:pos x="1613" y="1282"/>
              </a:cxn>
              <a:cxn ang="0">
                <a:pos x="1686" y="1304"/>
              </a:cxn>
              <a:cxn ang="0">
                <a:pos x="1686" y="1304"/>
              </a:cxn>
              <a:cxn ang="0">
                <a:pos x="1723" y="1312"/>
              </a:cxn>
              <a:cxn ang="0">
                <a:pos x="1760" y="1321"/>
              </a:cxn>
              <a:cxn ang="0">
                <a:pos x="1799" y="1329"/>
              </a:cxn>
              <a:cxn ang="0">
                <a:pos x="1837" y="1335"/>
              </a:cxn>
              <a:cxn ang="0">
                <a:pos x="1837" y="1335"/>
              </a:cxn>
              <a:cxn ang="0">
                <a:pos x="1820" y="1299"/>
              </a:cxn>
              <a:cxn ang="0">
                <a:pos x="1800" y="1265"/>
              </a:cxn>
              <a:cxn ang="0">
                <a:pos x="1782" y="1232"/>
              </a:cxn>
              <a:cxn ang="0">
                <a:pos x="1760" y="1199"/>
              </a:cxn>
              <a:cxn ang="0">
                <a:pos x="1760" y="1199"/>
              </a:cxn>
            </a:cxnLst>
            <a:rect l="0" t="0" r="r" b="b"/>
            <a:pathLst>
              <a:path w="1837" h="1335">
                <a:moveTo>
                  <a:pt x="1760" y="1199"/>
                </a:moveTo>
                <a:lnTo>
                  <a:pt x="1760" y="1199"/>
                </a:lnTo>
                <a:lnTo>
                  <a:pt x="1719" y="1138"/>
                </a:lnTo>
                <a:lnTo>
                  <a:pt x="1674" y="1078"/>
                </a:lnTo>
                <a:lnTo>
                  <a:pt x="1674" y="1078"/>
                </a:lnTo>
                <a:lnTo>
                  <a:pt x="1629" y="1019"/>
                </a:lnTo>
                <a:lnTo>
                  <a:pt x="1581" y="963"/>
                </a:lnTo>
                <a:lnTo>
                  <a:pt x="1581" y="963"/>
                </a:lnTo>
                <a:lnTo>
                  <a:pt x="1534" y="909"/>
                </a:lnTo>
                <a:lnTo>
                  <a:pt x="1534" y="909"/>
                </a:lnTo>
                <a:lnTo>
                  <a:pt x="1484" y="856"/>
                </a:lnTo>
                <a:lnTo>
                  <a:pt x="1484" y="856"/>
                </a:lnTo>
                <a:lnTo>
                  <a:pt x="1420" y="791"/>
                </a:lnTo>
                <a:lnTo>
                  <a:pt x="1420" y="791"/>
                </a:lnTo>
                <a:lnTo>
                  <a:pt x="1438" y="756"/>
                </a:lnTo>
                <a:lnTo>
                  <a:pt x="1456" y="722"/>
                </a:lnTo>
                <a:lnTo>
                  <a:pt x="1471" y="688"/>
                </a:lnTo>
                <a:lnTo>
                  <a:pt x="1487" y="652"/>
                </a:lnTo>
                <a:lnTo>
                  <a:pt x="1503" y="615"/>
                </a:lnTo>
                <a:lnTo>
                  <a:pt x="1517" y="578"/>
                </a:lnTo>
                <a:lnTo>
                  <a:pt x="1530" y="540"/>
                </a:lnTo>
                <a:lnTo>
                  <a:pt x="1543" y="502"/>
                </a:lnTo>
                <a:lnTo>
                  <a:pt x="0" y="0"/>
                </a:lnTo>
                <a:lnTo>
                  <a:pt x="954" y="1312"/>
                </a:lnTo>
                <a:lnTo>
                  <a:pt x="954" y="1312"/>
                </a:lnTo>
                <a:lnTo>
                  <a:pt x="987" y="1288"/>
                </a:lnTo>
                <a:lnTo>
                  <a:pt x="1018" y="1264"/>
                </a:lnTo>
                <a:lnTo>
                  <a:pt x="1049" y="1239"/>
                </a:lnTo>
                <a:lnTo>
                  <a:pt x="1080" y="1214"/>
                </a:lnTo>
                <a:lnTo>
                  <a:pt x="1108" y="1186"/>
                </a:lnTo>
                <a:lnTo>
                  <a:pt x="1137" y="1161"/>
                </a:lnTo>
                <a:lnTo>
                  <a:pt x="1164" y="1134"/>
                </a:lnTo>
                <a:lnTo>
                  <a:pt x="1191" y="1106"/>
                </a:lnTo>
                <a:lnTo>
                  <a:pt x="1191" y="1106"/>
                </a:lnTo>
                <a:lnTo>
                  <a:pt x="1273" y="1146"/>
                </a:lnTo>
                <a:lnTo>
                  <a:pt x="1273" y="1146"/>
                </a:lnTo>
                <a:lnTo>
                  <a:pt x="1338" y="1178"/>
                </a:lnTo>
                <a:lnTo>
                  <a:pt x="1338" y="1178"/>
                </a:lnTo>
                <a:lnTo>
                  <a:pt x="1404" y="1207"/>
                </a:lnTo>
                <a:lnTo>
                  <a:pt x="1404" y="1207"/>
                </a:lnTo>
                <a:lnTo>
                  <a:pt x="1473" y="1234"/>
                </a:lnTo>
                <a:lnTo>
                  <a:pt x="1541" y="1259"/>
                </a:lnTo>
                <a:lnTo>
                  <a:pt x="1541" y="1259"/>
                </a:lnTo>
                <a:lnTo>
                  <a:pt x="1613" y="1282"/>
                </a:lnTo>
                <a:lnTo>
                  <a:pt x="1686" y="1304"/>
                </a:lnTo>
                <a:lnTo>
                  <a:pt x="1686" y="1304"/>
                </a:lnTo>
                <a:lnTo>
                  <a:pt x="1723" y="1312"/>
                </a:lnTo>
                <a:lnTo>
                  <a:pt x="1760" y="1321"/>
                </a:lnTo>
                <a:lnTo>
                  <a:pt x="1799" y="1329"/>
                </a:lnTo>
                <a:lnTo>
                  <a:pt x="1837" y="1335"/>
                </a:lnTo>
                <a:lnTo>
                  <a:pt x="1837" y="1335"/>
                </a:lnTo>
                <a:lnTo>
                  <a:pt x="1820" y="1299"/>
                </a:lnTo>
                <a:lnTo>
                  <a:pt x="1800" y="1265"/>
                </a:lnTo>
                <a:lnTo>
                  <a:pt x="1782" y="1232"/>
                </a:lnTo>
                <a:lnTo>
                  <a:pt x="1760" y="1199"/>
                </a:lnTo>
                <a:lnTo>
                  <a:pt x="1760" y="1199"/>
                </a:lnTo>
                <a:close/>
              </a:path>
            </a:pathLst>
          </a:custGeom>
          <a:gradFill flip="none" rotWithShape="1">
            <a:gsLst>
              <a:gs pos="0">
                <a:schemeClr val="accent6">
                  <a:lumMod val="75000"/>
                </a:schemeClr>
              </a:gs>
              <a:gs pos="100000">
                <a:schemeClr val="accent6">
                  <a:lumMod val="50000"/>
                </a:schemeClr>
              </a:gs>
            </a:gsLst>
            <a:lin ang="5400000" scaled="0"/>
            <a:tileRect/>
          </a:gradFill>
          <a:ln w="28575" cap="flat" cmpd="sng" algn="ctr">
            <a:solidFill>
              <a:srgbClr val="FFFEFB"/>
            </a:solidFill>
            <a:prstDash val="solid"/>
            <a:miter lim="800000"/>
            <a:headEnd type="none" w="med" len="med"/>
            <a:tailEnd type="none" w="med" len="med"/>
          </a:ln>
          <a:effectLst/>
        </p:spPr>
        <p:txBody>
          <a:bodyPr lIns="18288" tIns="18288" rIns="18288" bIns="18288" anchor="ctr" anchorCtr="1"/>
          <a:lstStyle/>
          <a:p>
            <a:pPr marL="0" marR="0" lvl="0" indent="0" algn="ctr" defTabSz="914400" rtl="0" eaLnBrk="1" fontAlgn="auto" latinLnBrk="0" hangingPunct="1">
              <a:lnSpc>
                <a:spcPct val="85000"/>
              </a:lnSpc>
              <a:spcBef>
                <a:spcPct val="2000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Narrow" pitchFamily="112" charset="0"/>
              <a:ea typeface="+mn-ea"/>
              <a:cs typeface="+mn-cs"/>
            </a:endParaRPr>
          </a:p>
        </p:txBody>
      </p:sp>
      <p:sp>
        <p:nvSpPr>
          <p:cNvPr id="23" name="Freeform 15">
            <a:extLst>
              <a:ext uri="{FF2B5EF4-FFF2-40B4-BE49-F238E27FC236}">
                <a16:creationId xmlns:a16="http://schemas.microsoft.com/office/drawing/2014/main" id="{AA639FDC-4021-54CA-5897-01E6B4816431}"/>
              </a:ext>
            </a:extLst>
          </p:cNvPr>
          <p:cNvSpPr>
            <a:spLocks noChangeAspect="1"/>
          </p:cNvSpPr>
          <p:nvPr/>
        </p:nvSpPr>
        <p:spPr bwMode="auto">
          <a:xfrm>
            <a:off x="6096005" y="2991391"/>
            <a:ext cx="1813739" cy="799898"/>
          </a:xfrm>
          <a:custGeom>
            <a:avLst/>
            <a:gdLst/>
            <a:ahLst/>
            <a:cxnLst>
              <a:cxn ang="0">
                <a:pos x="2129" y="437"/>
              </a:cxn>
              <a:cxn ang="0">
                <a:pos x="2129" y="437"/>
              </a:cxn>
              <a:cxn ang="0">
                <a:pos x="2059" y="411"/>
              </a:cxn>
              <a:cxn ang="0">
                <a:pos x="1987" y="388"/>
              </a:cxn>
              <a:cxn ang="0">
                <a:pos x="1987" y="388"/>
              </a:cxn>
              <a:cxn ang="0">
                <a:pos x="1917" y="367"/>
              </a:cxn>
              <a:cxn ang="0">
                <a:pos x="1846" y="350"/>
              </a:cxn>
              <a:cxn ang="0">
                <a:pos x="1846" y="350"/>
              </a:cxn>
              <a:cxn ang="0">
                <a:pos x="1774" y="334"/>
              </a:cxn>
              <a:cxn ang="0">
                <a:pos x="1774" y="334"/>
              </a:cxn>
              <a:cxn ang="0">
                <a:pos x="1704" y="320"/>
              </a:cxn>
              <a:cxn ang="0">
                <a:pos x="1704" y="320"/>
              </a:cxn>
              <a:cxn ang="0">
                <a:pos x="1613" y="306"/>
              </a:cxn>
              <a:cxn ang="0">
                <a:pos x="1613" y="306"/>
              </a:cxn>
              <a:cxn ang="0">
                <a:pos x="1609" y="267"/>
              </a:cxn>
              <a:cxn ang="0">
                <a:pos x="1601" y="230"/>
              </a:cxn>
              <a:cxn ang="0">
                <a:pos x="1594" y="191"/>
              </a:cxn>
              <a:cxn ang="0">
                <a:pos x="1586" y="153"/>
              </a:cxn>
              <a:cxn ang="0">
                <a:pos x="1577" y="115"/>
              </a:cxn>
              <a:cxn ang="0">
                <a:pos x="1567" y="77"/>
              </a:cxn>
              <a:cxn ang="0">
                <a:pos x="1556" y="38"/>
              </a:cxn>
              <a:cxn ang="0">
                <a:pos x="1543" y="0"/>
              </a:cxn>
              <a:cxn ang="0">
                <a:pos x="0" y="500"/>
              </a:cxn>
              <a:cxn ang="0">
                <a:pos x="1543" y="1002"/>
              </a:cxn>
              <a:cxn ang="0">
                <a:pos x="1543" y="1002"/>
              </a:cxn>
              <a:cxn ang="0">
                <a:pos x="1556" y="963"/>
              </a:cxn>
              <a:cxn ang="0">
                <a:pos x="1567" y="925"/>
              </a:cxn>
              <a:cxn ang="0">
                <a:pos x="1577" y="886"/>
              </a:cxn>
              <a:cxn ang="0">
                <a:pos x="1586" y="847"/>
              </a:cxn>
              <a:cxn ang="0">
                <a:pos x="1594" y="809"/>
              </a:cxn>
              <a:cxn ang="0">
                <a:pos x="1601" y="772"/>
              </a:cxn>
              <a:cxn ang="0">
                <a:pos x="1609" y="733"/>
              </a:cxn>
              <a:cxn ang="0">
                <a:pos x="1613" y="696"/>
              </a:cxn>
              <a:cxn ang="0">
                <a:pos x="1613" y="696"/>
              </a:cxn>
              <a:cxn ang="0">
                <a:pos x="1704" y="680"/>
              </a:cxn>
              <a:cxn ang="0">
                <a:pos x="1704" y="680"/>
              </a:cxn>
              <a:cxn ang="0">
                <a:pos x="1774" y="667"/>
              </a:cxn>
              <a:cxn ang="0">
                <a:pos x="1774" y="667"/>
              </a:cxn>
              <a:cxn ang="0">
                <a:pos x="1846" y="652"/>
              </a:cxn>
              <a:cxn ang="0">
                <a:pos x="1846" y="652"/>
              </a:cxn>
              <a:cxn ang="0">
                <a:pos x="1917" y="633"/>
              </a:cxn>
              <a:cxn ang="0">
                <a:pos x="1987" y="613"/>
              </a:cxn>
              <a:cxn ang="0">
                <a:pos x="1987" y="613"/>
              </a:cxn>
              <a:cxn ang="0">
                <a:pos x="2059" y="590"/>
              </a:cxn>
              <a:cxn ang="0">
                <a:pos x="2129" y="564"/>
              </a:cxn>
              <a:cxn ang="0">
                <a:pos x="2129" y="564"/>
              </a:cxn>
              <a:cxn ang="0">
                <a:pos x="2165" y="550"/>
              </a:cxn>
              <a:cxn ang="0">
                <a:pos x="2201" y="534"/>
              </a:cxn>
              <a:cxn ang="0">
                <a:pos x="2236" y="519"/>
              </a:cxn>
              <a:cxn ang="0">
                <a:pos x="2272" y="500"/>
              </a:cxn>
              <a:cxn ang="0">
                <a:pos x="2272" y="500"/>
              </a:cxn>
              <a:cxn ang="0">
                <a:pos x="2236" y="483"/>
              </a:cxn>
              <a:cxn ang="0">
                <a:pos x="2201" y="466"/>
              </a:cxn>
              <a:cxn ang="0">
                <a:pos x="2165" y="450"/>
              </a:cxn>
              <a:cxn ang="0">
                <a:pos x="2129" y="437"/>
              </a:cxn>
              <a:cxn ang="0">
                <a:pos x="2129" y="437"/>
              </a:cxn>
            </a:cxnLst>
            <a:rect l="0" t="0" r="r" b="b"/>
            <a:pathLst>
              <a:path w="2272" h="1002">
                <a:moveTo>
                  <a:pt x="2129" y="437"/>
                </a:moveTo>
                <a:lnTo>
                  <a:pt x="2129" y="437"/>
                </a:lnTo>
                <a:lnTo>
                  <a:pt x="2059" y="411"/>
                </a:lnTo>
                <a:lnTo>
                  <a:pt x="1987" y="388"/>
                </a:lnTo>
                <a:lnTo>
                  <a:pt x="1987" y="388"/>
                </a:lnTo>
                <a:lnTo>
                  <a:pt x="1917" y="367"/>
                </a:lnTo>
                <a:lnTo>
                  <a:pt x="1846" y="350"/>
                </a:lnTo>
                <a:lnTo>
                  <a:pt x="1846" y="350"/>
                </a:lnTo>
                <a:lnTo>
                  <a:pt x="1774" y="334"/>
                </a:lnTo>
                <a:lnTo>
                  <a:pt x="1774" y="334"/>
                </a:lnTo>
                <a:lnTo>
                  <a:pt x="1704" y="320"/>
                </a:lnTo>
                <a:lnTo>
                  <a:pt x="1704" y="320"/>
                </a:lnTo>
                <a:lnTo>
                  <a:pt x="1613" y="306"/>
                </a:lnTo>
                <a:lnTo>
                  <a:pt x="1613" y="306"/>
                </a:lnTo>
                <a:lnTo>
                  <a:pt x="1609" y="267"/>
                </a:lnTo>
                <a:lnTo>
                  <a:pt x="1601" y="230"/>
                </a:lnTo>
                <a:lnTo>
                  <a:pt x="1594" y="191"/>
                </a:lnTo>
                <a:lnTo>
                  <a:pt x="1586" y="153"/>
                </a:lnTo>
                <a:lnTo>
                  <a:pt x="1577" y="115"/>
                </a:lnTo>
                <a:lnTo>
                  <a:pt x="1567" y="77"/>
                </a:lnTo>
                <a:lnTo>
                  <a:pt x="1556" y="38"/>
                </a:lnTo>
                <a:lnTo>
                  <a:pt x="1543" y="0"/>
                </a:lnTo>
                <a:lnTo>
                  <a:pt x="0" y="500"/>
                </a:lnTo>
                <a:lnTo>
                  <a:pt x="1543" y="1002"/>
                </a:lnTo>
                <a:lnTo>
                  <a:pt x="1543" y="1002"/>
                </a:lnTo>
                <a:lnTo>
                  <a:pt x="1556" y="963"/>
                </a:lnTo>
                <a:lnTo>
                  <a:pt x="1567" y="925"/>
                </a:lnTo>
                <a:lnTo>
                  <a:pt x="1577" y="886"/>
                </a:lnTo>
                <a:lnTo>
                  <a:pt x="1586" y="847"/>
                </a:lnTo>
                <a:lnTo>
                  <a:pt x="1594" y="809"/>
                </a:lnTo>
                <a:lnTo>
                  <a:pt x="1601" y="772"/>
                </a:lnTo>
                <a:lnTo>
                  <a:pt x="1609" y="733"/>
                </a:lnTo>
                <a:lnTo>
                  <a:pt x="1613" y="696"/>
                </a:lnTo>
                <a:lnTo>
                  <a:pt x="1613" y="696"/>
                </a:lnTo>
                <a:lnTo>
                  <a:pt x="1704" y="680"/>
                </a:lnTo>
                <a:lnTo>
                  <a:pt x="1704" y="680"/>
                </a:lnTo>
                <a:lnTo>
                  <a:pt x="1774" y="667"/>
                </a:lnTo>
                <a:lnTo>
                  <a:pt x="1774" y="667"/>
                </a:lnTo>
                <a:lnTo>
                  <a:pt x="1846" y="652"/>
                </a:lnTo>
                <a:lnTo>
                  <a:pt x="1846" y="652"/>
                </a:lnTo>
                <a:lnTo>
                  <a:pt x="1917" y="633"/>
                </a:lnTo>
                <a:lnTo>
                  <a:pt x="1987" y="613"/>
                </a:lnTo>
                <a:lnTo>
                  <a:pt x="1987" y="613"/>
                </a:lnTo>
                <a:lnTo>
                  <a:pt x="2059" y="590"/>
                </a:lnTo>
                <a:lnTo>
                  <a:pt x="2129" y="564"/>
                </a:lnTo>
                <a:lnTo>
                  <a:pt x="2129" y="564"/>
                </a:lnTo>
                <a:lnTo>
                  <a:pt x="2165" y="550"/>
                </a:lnTo>
                <a:lnTo>
                  <a:pt x="2201" y="534"/>
                </a:lnTo>
                <a:lnTo>
                  <a:pt x="2236" y="519"/>
                </a:lnTo>
                <a:lnTo>
                  <a:pt x="2272" y="500"/>
                </a:lnTo>
                <a:lnTo>
                  <a:pt x="2272" y="500"/>
                </a:lnTo>
                <a:lnTo>
                  <a:pt x="2236" y="483"/>
                </a:lnTo>
                <a:lnTo>
                  <a:pt x="2201" y="466"/>
                </a:lnTo>
                <a:lnTo>
                  <a:pt x="2165" y="450"/>
                </a:lnTo>
                <a:lnTo>
                  <a:pt x="2129" y="437"/>
                </a:lnTo>
                <a:lnTo>
                  <a:pt x="2129" y="437"/>
                </a:lnTo>
                <a:close/>
              </a:path>
            </a:pathLst>
          </a:custGeom>
          <a:gradFill flip="none" rotWithShape="1">
            <a:gsLst>
              <a:gs pos="0">
                <a:schemeClr val="accent1">
                  <a:lumMod val="50000"/>
                </a:schemeClr>
              </a:gs>
              <a:gs pos="100000">
                <a:schemeClr val="accent1">
                  <a:lumMod val="75000"/>
                </a:schemeClr>
              </a:gs>
            </a:gsLst>
            <a:lin ang="5400000" scaled="0"/>
            <a:tileRect/>
          </a:gradFill>
          <a:ln w="28575" cap="flat" cmpd="sng" algn="ctr">
            <a:solidFill>
              <a:srgbClr val="FFFEFB"/>
            </a:solidFill>
            <a:prstDash val="solid"/>
            <a:miter lim="800000"/>
            <a:headEnd type="none" w="med" len="med"/>
            <a:tailEnd type="none" w="med" len="med"/>
          </a:ln>
          <a:effectLst/>
        </p:spPr>
        <p:txBody>
          <a:bodyPr lIns="18288" tIns="18288" rIns="18288" bIns="18288" anchor="ctr" anchorCtr="1"/>
          <a:lstStyle/>
          <a:p>
            <a:pPr marL="0" marR="0" lvl="0" indent="0" algn="ctr" defTabSz="914400" rtl="0" eaLnBrk="1" fontAlgn="auto" latinLnBrk="0" hangingPunct="1">
              <a:lnSpc>
                <a:spcPct val="85000"/>
              </a:lnSpc>
              <a:spcBef>
                <a:spcPct val="2000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Narrow" pitchFamily="112" charset="0"/>
              <a:ea typeface="+mn-ea"/>
              <a:cs typeface="+mn-cs"/>
            </a:endParaRPr>
          </a:p>
        </p:txBody>
      </p:sp>
      <p:sp>
        <p:nvSpPr>
          <p:cNvPr id="24" name="Freeform 16">
            <a:extLst>
              <a:ext uri="{FF2B5EF4-FFF2-40B4-BE49-F238E27FC236}">
                <a16:creationId xmlns:a16="http://schemas.microsoft.com/office/drawing/2014/main" id="{178CD6A7-7F04-69F5-5C26-8BBC8BB47CFE}"/>
              </a:ext>
            </a:extLst>
          </p:cNvPr>
          <p:cNvSpPr>
            <a:spLocks noChangeAspect="1"/>
          </p:cNvSpPr>
          <p:nvPr/>
        </p:nvSpPr>
        <p:spPr bwMode="auto">
          <a:xfrm>
            <a:off x="6096000" y="2324245"/>
            <a:ext cx="1466481" cy="1065729"/>
          </a:xfrm>
          <a:custGeom>
            <a:avLst/>
            <a:gdLst/>
            <a:ahLst/>
            <a:cxnLst>
              <a:cxn ang="0">
                <a:pos x="1686" y="33"/>
              </a:cxn>
              <a:cxn ang="0">
                <a:pos x="1686" y="33"/>
              </a:cxn>
              <a:cxn ang="0">
                <a:pos x="1613" y="53"/>
              </a:cxn>
              <a:cxn ang="0">
                <a:pos x="1541" y="77"/>
              </a:cxn>
              <a:cxn ang="0">
                <a:pos x="1541" y="77"/>
              </a:cxn>
              <a:cxn ang="0">
                <a:pos x="1473" y="101"/>
              </a:cxn>
              <a:cxn ang="0">
                <a:pos x="1404" y="128"/>
              </a:cxn>
              <a:cxn ang="0">
                <a:pos x="1404" y="128"/>
              </a:cxn>
              <a:cxn ang="0">
                <a:pos x="1338" y="159"/>
              </a:cxn>
              <a:cxn ang="0">
                <a:pos x="1338" y="159"/>
              </a:cxn>
              <a:cxn ang="0">
                <a:pos x="1273" y="189"/>
              </a:cxn>
              <a:cxn ang="0">
                <a:pos x="1273" y="189"/>
              </a:cxn>
              <a:cxn ang="0">
                <a:pos x="1191" y="230"/>
              </a:cxn>
              <a:cxn ang="0">
                <a:pos x="1191" y="230"/>
              </a:cxn>
              <a:cxn ang="0">
                <a:pos x="1164" y="201"/>
              </a:cxn>
              <a:cxn ang="0">
                <a:pos x="1137" y="176"/>
              </a:cxn>
              <a:cxn ang="0">
                <a:pos x="1108" y="149"/>
              </a:cxn>
              <a:cxn ang="0">
                <a:pos x="1080" y="123"/>
              </a:cxn>
              <a:cxn ang="0">
                <a:pos x="1049" y="97"/>
              </a:cxn>
              <a:cxn ang="0">
                <a:pos x="1018" y="71"/>
              </a:cxn>
              <a:cxn ang="0">
                <a:pos x="987" y="47"/>
              </a:cxn>
              <a:cxn ang="0">
                <a:pos x="954" y="23"/>
              </a:cxn>
              <a:cxn ang="0">
                <a:pos x="0" y="1335"/>
              </a:cxn>
              <a:cxn ang="0">
                <a:pos x="1543" y="835"/>
              </a:cxn>
              <a:cxn ang="0">
                <a:pos x="1543" y="835"/>
              </a:cxn>
              <a:cxn ang="0">
                <a:pos x="1530" y="796"/>
              </a:cxn>
              <a:cxn ang="0">
                <a:pos x="1517" y="757"/>
              </a:cxn>
              <a:cxn ang="0">
                <a:pos x="1503" y="720"/>
              </a:cxn>
              <a:cxn ang="0">
                <a:pos x="1487" y="685"/>
              </a:cxn>
              <a:cxn ang="0">
                <a:pos x="1471" y="649"/>
              </a:cxn>
              <a:cxn ang="0">
                <a:pos x="1456" y="613"/>
              </a:cxn>
              <a:cxn ang="0">
                <a:pos x="1438" y="579"/>
              </a:cxn>
              <a:cxn ang="0">
                <a:pos x="1420" y="544"/>
              </a:cxn>
              <a:cxn ang="0">
                <a:pos x="1420" y="544"/>
              </a:cxn>
              <a:cxn ang="0">
                <a:pos x="1484" y="480"/>
              </a:cxn>
              <a:cxn ang="0">
                <a:pos x="1484" y="480"/>
              </a:cxn>
              <a:cxn ang="0">
                <a:pos x="1534" y="427"/>
              </a:cxn>
              <a:cxn ang="0">
                <a:pos x="1534" y="427"/>
              </a:cxn>
              <a:cxn ang="0">
                <a:pos x="1581" y="373"/>
              </a:cxn>
              <a:cxn ang="0">
                <a:pos x="1581" y="373"/>
              </a:cxn>
              <a:cxn ang="0">
                <a:pos x="1629" y="316"/>
              </a:cxn>
              <a:cxn ang="0">
                <a:pos x="1674" y="259"/>
              </a:cxn>
              <a:cxn ang="0">
                <a:pos x="1674" y="259"/>
              </a:cxn>
              <a:cxn ang="0">
                <a:pos x="1719" y="199"/>
              </a:cxn>
              <a:cxn ang="0">
                <a:pos x="1760" y="136"/>
              </a:cxn>
              <a:cxn ang="0">
                <a:pos x="1760" y="136"/>
              </a:cxn>
              <a:cxn ang="0">
                <a:pos x="1782" y="103"/>
              </a:cxn>
              <a:cxn ang="0">
                <a:pos x="1800" y="70"/>
              </a:cxn>
              <a:cxn ang="0">
                <a:pos x="1820" y="36"/>
              </a:cxn>
              <a:cxn ang="0">
                <a:pos x="1837" y="0"/>
              </a:cxn>
              <a:cxn ang="0">
                <a:pos x="1837" y="0"/>
              </a:cxn>
              <a:cxn ang="0">
                <a:pos x="1799" y="7"/>
              </a:cxn>
              <a:cxn ang="0">
                <a:pos x="1760" y="14"/>
              </a:cxn>
              <a:cxn ang="0">
                <a:pos x="1723" y="23"/>
              </a:cxn>
              <a:cxn ang="0">
                <a:pos x="1686" y="33"/>
              </a:cxn>
              <a:cxn ang="0">
                <a:pos x="1686" y="33"/>
              </a:cxn>
            </a:cxnLst>
            <a:rect l="0" t="0" r="r" b="b"/>
            <a:pathLst>
              <a:path w="1837" h="1335">
                <a:moveTo>
                  <a:pt x="1686" y="33"/>
                </a:moveTo>
                <a:lnTo>
                  <a:pt x="1686" y="33"/>
                </a:lnTo>
                <a:lnTo>
                  <a:pt x="1613" y="53"/>
                </a:lnTo>
                <a:lnTo>
                  <a:pt x="1541" y="77"/>
                </a:lnTo>
                <a:lnTo>
                  <a:pt x="1541" y="77"/>
                </a:lnTo>
                <a:lnTo>
                  <a:pt x="1473" y="101"/>
                </a:lnTo>
                <a:lnTo>
                  <a:pt x="1404" y="128"/>
                </a:lnTo>
                <a:lnTo>
                  <a:pt x="1404" y="128"/>
                </a:lnTo>
                <a:lnTo>
                  <a:pt x="1338" y="159"/>
                </a:lnTo>
                <a:lnTo>
                  <a:pt x="1338" y="159"/>
                </a:lnTo>
                <a:lnTo>
                  <a:pt x="1273" y="189"/>
                </a:lnTo>
                <a:lnTo>
                  <a:pt x="1273" y="189"/>
                </a:lnTo>
                <a:lnTo>
                  <a:pt x="1191" y="230"/>
                </a:lnTo>
                <a:lnTo>
                  <a:pt x="1191" y="230"/>
                </a:lnTo>
                <a:lnTo>
                  <a:pt x="1164" y="201"/>
                </a:lnTo>
                <a:lnTo>
                  <a:pt x="1137" y="176"/>
                </a:lnTo>
                <a:lnTo>
                  <a:pt x="1108" y="149"/>
                </a:lnTo>
                <a:lnTo>
                  <a:pt x="1080" y="123"/>
                </a:lnTo>
                <a:lnTo>
                  <a:pt x="1049" y="97"/>
                </a:lnTo>
                <a:lnTo>
                  <a:pt x="1018" y="71"/>
                </a:lnTo>
                <a:lnTo>
                  <a:pt x="987" y="47"/>
                </a:lnTo>
                <a:lnTo>
                  <a:pt x="954" y="23"/>
                </a:lnTo>
                <a:lnTo>
                  <a:pt x="0" y="1335"/>
                </a:lnTo>
                <a:lnTo>
                  <a:pt x="1543" y="835"/>
                </a:lnTo>
                <a:lnTo>
                  <a:pt x="1543" y="835"/>
                </a:lnTo>
                <a:lnTo>
                  <a:pt x="1530" y="796"/>
                </a:lnTo>
                <a:lnTo>
                  <a:pt x="1517" y="757"/>
                </a:lnTo>
                <a:lnTo>
                  <a:pt x="1503" y="720"/>
                </a:lnTo>
                <a:lnTo>
                  <a:pt x="1487" y="685"/>
                </a:lnTo>
                <a:lnTo>
                  <a:pt x="1471" y="649"/>
                </a:lnTo>
                <a:lnTo>
                  <a:pt x="1456" y="613"/>
                </a:lnTo>
                <a:lnTo>
                  <a:pt x="1438" y="579"/>
                </a:lnTo>
                <a:lnTo>
                  <a:pt x="1420" y="544"/>
                </a:lnTo>
                <a:lnTo>
                  <a:pt x="1420" y="544"/>
                </a:lnTo>
                <a:lnTo>
                  <a:pt x="1484" y="480"/>
                </a:lnTo>
                <a:lnTo>
                  <a:pt x="1484" y="480"/>
                </a:lnTo>
                <a:lnTo>
                  <a:pt x="1534" y="427"/>
                </a:lnTo>
                <a:lnTo>
                  <a:pt x="1534" y="427"/>
                </a:lnTo>
                <a:lnTo>
                  <a:pt x="1581" y="373"/>
                </a:lnTo>
                <a:lnTo>
                  <a:pt x="1581" y="373"/>
                </a:lnTo>
                <a:lnTo>
                  <a:pt x="1629" y="316"/>
                </a:lnTo>
                <a:lnTo>
                  <a:pt x="1674" y="259"/>
                </a:lnTo>
                <a:lnTo>
                  <a:pt x="1674" y="259"/>
                </a:lnTo>
                <a:lnTo>
                  <a:pt x="1719" y="199"/>
                </a:lnTo>
                <a:lnTo>
                  <a:pt x="1760" y="136"/>
                </a:lnTo>
                <a:lnTo>
                  <a:pt x="1760" y="136"/>
                </a:lnTo>
                <a:lnTo>
                  <a:pt x="1782" y="103"/>
                </a:lnTo>
                <a:lnTo>
                  <a:pt x="1800" y="70"/>
                </a:lnTo>
                <a:lnTo>
                  <a:pt x="1820" y="36"/>
                </a:lnTo>
                <a:lnTo>
                  <a:pt x="1837" y="0"/>
                </a:lnTo>
                <a:lnTo>
                  <a:pt x="1837" y="0"/>
                </a:lnTo>
                <a:lnTo>
                  <a:pt x="1799" y="7"/>
                </a:lnTo>
                <a:lnTo>
                  <a:pt x="1760" y="14"/>
                </a:lnTo>
                <a:lnTo>
                  <a:pt x="1723" y="23"/>
                </a:lnTo>
                <a:lnTo>
                  <a:pt x="1686" y="33"/>
                </a:lnTo>
                <a:lnTo>
                  <a:pt x="1686" y="33"/>
                </a:lnTo>
                <a:close/>
              </a:path>
            </a:pathLst>
          </a:custGeom>
          <a:gradFill flip="none" rotWithShape="1">
            <a:gsLst>
              <a:gs pos="0">
                <a:schemeClr val="accent1">
                  <a:lumMod val="75000"/>
                </a:schemeClr>
              </a:gs>
              <a:gs pos="100000">
                <a:schemeClr val="accent1">
                  <a:lumMod val="50000"/>
                </a:schemeClr>
              </a:gs>
            </a:gsLst>
            <a:lin ang="5400000" scaled="0"/>
            <a:tileRect/>
          </a:gradFill>
          <a:ln w="28575" cap="flat" cmpd="sng" algn="ctr">
            <a:solidFill>
              <a:srgbClr val="FFFEFB"/>
            </a:solidFill>
            <a:prstDash val="solid"/>
            <a:miter lim="800000"/>
            <a:headEnd type="none" w="med" len="med"/>
            <a:tailEnd type="none" w="med" len="med"/>
          </a:ln>
          <a:effectLst/>
        </p:spPr>
        <p:txBody>
          <a:bodyPr lIns="18288" tIns="18288" rIns="18288" bIns="18288" anchor="ctr" anchorCtr="1"/>
          <a:lstStyle/>
          <a:p>
            <a:pPr marL="0" marR="0" lvl="0" indent="0" algn="ctr" defTabSz="914400" rtl="0" eaLnBrk="1" fontAlgn="auto" latinLnBrk="0" hangingPunct="1">
              <a:lnSpc>
                <a:spcPct val="85000"/>
              </a:lnSpc>
              <a:spcBef>
                <a:spcPct val="2000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Narrow" pitchFamily="112" charset="0"/>
              <a:ea typeface="+mn-ea"/>
              <a:cs typeface="+mn-cs"/>
            </a:endParaRPr>
          </a:p>
        </p:txBody>
      </p:sp>
      <p:sp>
        <p:nvSpPr>
          <p:cNvPr id="25" name="Freeform 17">
            <a:extLst>
              <a:ext uri="{FF2B5EF4-FFF2-40B4-BE49-F238E27FC236}">
                <a16:creationId xmlns:a16="http://schemas.microsoft.com/office/drawing/2014/main" id="{C942C594-9339-ADDF-D882-2DC31905D4E7}"/>
              </a:ext>
            </a:extLst>
          </p:cNvPr>
          <p:cNvSpPr>
            <a:spLocks noChangeAspect="1"/>
          </p:cNvSpPr>
          <p:nvPr/>
        </p:nvSpPr>
        <p:spPr bwMode="auto">
          <a:xfrm>
            <a:off x="6107290" y="1656374"/>
            <a:ext cx="761579" cy="1724331"/>
          </a:xfrm>
          <a:custGeom>
            <a:avLst/>
            <a:gdLst/>
            <a:ahLst/>
            <a:cxnLst>
              <a:cxn ang="0">
                <a:pos x="683" y="686"/>
              </a:cxn>
              <a:cxn ang="0">
                <a:pos x="683" y="686"/>
              </a:cxn>
              <a:cxn ang="0">
                <a:pos x="698" y="596"/>
              </a:cxn>
              <a:cxn ang="0">
                <a:pos x="698" y="596"/>
              </a:cxn>
              <a:cxn ang="0">
                <a:pos x="706" y="525"/>
              </a:cxn>
              <a:cxn ang="0">
                <a:pos x="706" y="525"/>
              </a:cxn>
              <a:cxn ang="0">
                <a:pos x="713" y="452"/>
              </a:cxn>
              <a:cxn ang="0">
                <a:pos x="713" y="452"/>
              </a:cxn>
              <a:cxn ang="0">
                <a:pos x="719" y="379"/>
              </a:cxn>
              <a:cxn ang="0">
                <a:pos x="721" y="306"/>
              </a:cxn>
              <a:cxn ang="0">
                <a:pos x="721" y="306"/>
              </a:cxn>
              <a:cxn ang="0">
                <a:pos x="722" y="230"/>
              </a:cxn>
              <a:cxn ang="0">
                <a:pos x="719" y="156"/>
              </a:cxn>
              <a:cxn ang="0">
                <a:pos x="719" y="156"/>
              </a:cxn>
              <a:cxn ang="0">
                <a:pos x="716" y="117"/>
              </a:cxn>
              <a:cxn ang="0">
                <a:pos x="713" y="79"/>
              </a:cxn>
              <a:cxn ang="0">
                <a:pos x="708" y="40"/>
              </a:cxn>
              <a:cxn ang="0">
                <a:pos x="702" y="0"/>
              </a:cxn>
              <a:cxn ang="0">
                <a:pos x="702" y="0"/>
              </a:cxn>
              <a:cxn ang="0">
                <a:pos x="673" y="29"/>
              </a:cxn>
              <a:cxn ang="0">
                <a:pos x="648" y="57"/>
              </a:cxn>
              <a:cxn ang="0">
                <a:pos x="622" y="86"/>
              </a:cxn>
              <a:cxn ang="0">
                <a:pos x="598" y="116"/>
              </a:cxn>
              <a:cxn ang="0">
                <a:pos x="598" y="116"/>
              </a:cxn>
              <a:cxn ang="0">
                <a:pos x="550" y="176"/>
              </a:cxn>
              <a:cxn ang="0">
                <a:pos x="508" y="236"/>
              </a:cxn>
              <a:cxn ang="0">
                <a:pos x="508" y="236"/>
              </a:cxn>
              <a:cxn ang="0">
                <a:pos x="466" y="297"/>
              </a:cxn>
              <a:cxn ang="0">
                <a:pos x="428" y="359"/>
              </a:cxn>
              <a:cxn ang="0">
                <a:pos x="428" y="359"/>
              </a:cxn>
              <a:cxn ang="0">
                <a:pos x="390" y="422"/>
              </a:cxn>
              <a:cxn ang="0">
                <a:pos x="390" y="422"/>
              </a:cxn>
              <a:cxn ang="0">
                <a:pos x="355" y="485"/>
              </a:cxn>
              <a:cxn ang="0">
                <a:pos x="355" y="485"/>
              </a:cxn>
              <a:cxn ang="0">
                <a:pos x="313" y="566"/>
              </a:cxn>
              <a:cxn ang="0">
                <a:pos x="313" y="566"/>
              </a:cxn>
              <a:cxn ang="0">
                <a:pos x="276" y="559"/>
              </a:cxn>
              <a:cxn ang="0">
                <a:pos x="237" y="553"/>
              </a:cxn>
              <a:cxn ang="0">
                <a:pos x="199" y="549"/>
              </a:cxn>
              <a:cxn ang="0">
                <a:pos x="160" y="545"/>
              </a:cxn>
              <a:cxn ang="0">
                <a:pos x="120" y="542"/>
              </a:cxn>
              <a:cxn ang="0">
                <a:pos x="82" y="540"/>
              </a:cxn>
              <a:cxn ang="0">
                <a:pos x="40" y="539"/>
              </a:cxn>
              <a:cxn ang="0">
                <a:pos x="0" y="537"/>
              </a:cxn>
              <a:cxn ang="0">
                <a:pos x="0" y="2160"/>
              </a:cxn>
              <a:cxn ang="0">
                <a:pos x="954" y="848"/>
              </a:cxn>
              <a:cxn ang="0">
                <a:pos x="954" y="848"/>
              </a:cxn>
              <a:cxn ang="0">
                <a:pos x="921" y="825"/>
              </a:cxn>
              <a:cxn ang="0">
                <a:pos x="888" y="802"/>
              </a:cxn>
              <a:cxn ang="0">
                <a:pos x="854" y="781"/>
              </a:cxn>
              <a:cxn ang="0">
                <a:pos x="821" y="759"/>
              </a:cxn>
              <a:cxn ang="0">
                <a:pos x="786" y="740"/>
              </a:cxn>
              <a:cxn ang="0">
                <a:pos x="752" y="722"/>
              </a:cxn>
              <a:cxn ang="0">
                <a:pos x="718" y="703"/>
              </a:cxn>
              <a:cxn ang="0">
                <a:pos x="683" y="686"/>
              </a:cxn>
              <a:cxn ang="0">
                <a:pos x="683" y="686"/>
              </a:cxn>
            </a:cxnLst>
            <a:rect l="0" t="0" r="r" b="b"/>
            <a:pathLst>
              <a:path w="954" h="2160">
                <a:moveTo>
                  <a:pt x="683" y="686"/>
                </a:moveTo>
                <a:lnTo>
                  <a:pt x="683" y="686"/>
                </a:lnTo>
                <a:lnTo>
                  <a:pt x="698" y="596"/>
                </a:lnTo>
                <a:lnTo>
                  <a:pt x="698" y="596"/>
                </a:lnTo>
                <a:lnTo>
                  <a:pt x="706" y="525"/>
                </a:lnTo>
                <a:lnTo>
                  <a:pt x="706" y="525"/>
                </a:lnTo>
                <a:lnTo>
                  <a:pt x="713" y="452"/>
                </a:lnTo>
                <a:lnTo>
                  <a:pt x="713" y="452"/>
                </a:lnTo>
                <a:lnTo>
                  <a:pt x="719" y="379"/>
                </a:lnTo>
                <a:lnTo>
                  <a:pt x="721" y="306"/>
                </a:lnTo>
                <a:lnTo>
                  <a:pt x="721" y="306"/>
                </a:lnTo>
                <a:lnTo>
                  <a:pt x="722" y="230"/>
                </a:lnTo>
                <a:lnTo>
                  <a:pt x="719" y="156"/>
                </a:lnTo>
                <a:lnTo>
                  <a:pt x="719" y="156"/>
                </a:lnTo>
                <a:lnTo>
                  <a:pt x="716" y="117"/>
                </a:lnTo>
                <a:lnTo>
                  <a:pt x="713" y="79"/>
                </a:lnTo>
                <a:lnTo>
                  <a:pt x="708" y="40"/>
                </a:lnTo>
                <a:lnTo>
                  <a:pt x="702" y="0"/>
                </a:lnTo>
                <a:lnTo>
                  <a:pt x="702" y="0"/>
                </a:lnTo>
                <a:lnTo>
                  <a:pt x="673" y="29"/>
                </a:lnTo>
                <a:lnTo>
                  <a:pt x="648" y="57"/>
                </a:lnTo>
                <a:lnTo>
                  <a:pt x="622" y="86"/>
                </a:lnTo>
                <a:lnTo>
                  <a:pt x="598" y="116"/>
                </a:lnTo>
                <a:lnTo>
                  <a:pt x="598" y="116"/>
                </a:lnTo>
                <a:lnTo>
                  <a:pt x="550" y="176"/>
                </a:lnTo>
                <a:lnTo>
                  <a:pt x="508" y="236"/>
                </a:lnTo>
                <a:lnTo>
                  <a:pt x="508" y="236"/>
                </a:lnTo>
                <a:lnTo>
                  <a:pt x="466" y="297"/>
                </a:lnTo>
                <a:lnTo>
                  <a:pt x="428" y="359"/>
                </a:lnTo>
                <a:lnTo>
                  <a:pt x="428" y="359"/>
                </a:lnTo>
                <a:lnTo>
                  <a:pt x="390" y="422"/>
                </a:lnTo>
                <a:lnTo>
                  <a:pt x="390" y="422"/>
                </a:lnTo>
                <a:lnTo>
                  <a:pt x="355" y="485"/>
                </a:lnTo>
                <a:lnTo>
                  <a:pt x="355" y="485"/>
                </a:lnTo>
                <a:lnTo>
                  <a:pt x="313" y="566"/>
                </a:lnTo>
                <a:lnTo>
                  <a:pt x="313" y="566"/>
                </a:lnTo>
                <a:lnTo>
                  <a:pt x="276" y="559"/>
                </a:lnTo>
                <a:lnTo>
                  <a:pt x="237" y="553"/>
                </a:lnTo>
                <a:lnTo>
                  <a:pt x="199" y="549"/>
                </a:lnTo>
                <a:lnTo>
                  <a:pt x="160" y="545"/>
                </a:lnTo>
                <a:lnTo>
                  <a:pt x="120" y="542"/>
                </a:lnTo>
                <a:lnTo>
                  <a:pt x="82" y="540"/>
                </a:lnTo>
                <a:lnTo>
                  <a:pt x="40" y="539"/>
                </a:lnTo>
                <a:lnTo>
                  <a:pt x="0" y="537"/>
                </a:lnTo>
                <a:lnTo>
                  <a:pt x="0" y="2160"/>
                </a:lnTo>
                <a:lnTo>
                  <a:pt x="954" y="848"/>
                </a:lnTo>
                <a:lnTo>
                  <a:pt x="954" y="848"/>
                </a:lnTo>
                <a:lnTo>
                  <a:pt x="921" y="825"/>
                </a:lnTo>
                <a:lnTo>
                  <a:pt x="888" y="802"/>
                </a:lnTo>
                <a:lnTo>
                  <a:pt x="854" y="781"/>
                </a:lnTo>
                <a:lnTo>
                  <a:pt x="821" y="759"/>
                </a:lnTo>
                <a:lnTo>
                  <a:pt x="786" y="740"/>
                </a:lnTo>
                <a:lnTo>
                  <a:pt x="752" y="722"/>
                </a:lnTo>
                <a:lnTo>
                  <a:pt x="718" y="703"/>
                </a:lnTo>
                <a:lnTo>
                  <a:pt x="683" y="686"/>
                </a:lnTo>
                <a:lnTo>
                  <a:pt x="683" y="686"/>
                </a:lnTo>
                <a:close/>
              </a:path>
            </a:pathLst>
          </a:custGeom>
          <a:gradFill flip="none" rotWithShape="1">
            <a:gsLst>
              <a:gs pos="0">
                <a:schemeClr val="accent2">
                  <a:lumMod val="50000"/>
                </a:schemeClr>
              </a:gs>
              <a:gs pos="100000">
                <a:schemeClr val="accent2">
                  <a:lumMod val="75000"/>
                </a:schemeClr>
              </a:gs>
            </a:gsLst>
            <a:lin ang="5400000" scaled="0"/>
            <a:tileRect/>
          </a:gradFill>
          <a:ln w="28575" cap="flat" cmpd="sng" algn="ctr">
            <a:solidFill>
              <a:srgbClr val="FFFEFB"/>
            </a:solidFill>
            <a:prstDash val="solid"/>
            <a:miter lim="800000"/>
            <a:headEnd type="none" w="med" len="med"/>
            <a:tailEnd type="none" w="med" len="med"/>
          </a:ln>
          <a:effectLst/>
        </p:spPr>
        <p:txBody>
          <a:bodyPr lIns="18288" tIns="18288" rIns="18288" bIns="18288" anchor="ctr" anchorCtr="1"/>
          <a:lstStyle/>
          <a:p>
            <a:pPr marL="0" marR="0" lvl="0" indent="0" algn="ctr" defTabSz="914400" rtl="0" eaLnBrk="1" fontAlgn="auto" latinLnBrk="0" hangingPunct="1">
              <a:lnSpc>
                <a:spcPct val="85000"/>
              </a:lnSpc>
              <a:spcBef>
                <a:spcPts val="2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Narrow" pitchFamily="112" charset="0"/>
              <a:ea typeface="+mn-ea"/>
              <a:cs typeface="+mn-cs"/>
            </a:endParaRPr>
          </a:p>
        </p:txBody>
      </p:sp>
      <p:sp>
        <p:nvSpPr>
          <p:cNvPr id="26" name="Line 18">
            <a:extLst>
              <a:ext uri="{FF2B5EF4-FFF2-40B4-BE49-F238E27FC236}">
                <a16:creationId xmlns:a16="http://schemas.microsoft.com/office/drawing/2014/main" id="{4FA014E2-3B5C-6BEA-4A82-1DDD9BB5641D}"/>
              </a:ext>
            </a:extLst>
          </p:cNvPr>
          <p:cNvSpPr>
            <a:spLocks noChangeAspect="1" noChangeShapeType="1"/>
          </p:cNvSpPr>
          <p:nvPr/>
        </p:nvSpPr>
        <p:spPr bwMode="auto">
          <a:xfrm>
            <a:off x="6095792" y="3124594"/>
            <a:ext cx="798" cy="798"/>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18288" tIns="18288" rIns="18288" bIns="18288" anchor="ctr" anchorCtr="1"/>
          <a:lstStyle/>
          <a:p>
            <a:pPr marL="0" marR="0" lvl="0" indent="0" algn="ctr" defTabSz="914400" rtl="0" eaLnBrk="1" fontAlgn="auto" latinLnBrk="0" hangingPunct="1">
              <a:lnSpc>
                <a:spcPct val="85000"/>
              </a:lnSpc>
              <a:spcBef>
                <a:spcPts val="2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Narrow" pitchFamily="112" charset="0"/>
              <a:ea typeface="+mn-ea"/>
              <a:cs typeface="+mn-cs"/>
            </a:endParaRPr>
          </a:p>
        </p:txBody>
      </p:sp>
      <p:sp>
        <p:nvSpPr>
          <p:cNvPr id="27" name="Line 19">
            <a:extLst>
              <a:ext uri="{FF2B5EF4-FFF2-40B4-BE49-F238E27FC236}">
                <a16:creationId xmlns:a16="http://schemas.microsoft.com/office/drawing/2014/main" id="{B4C07F40-3892-6F67-B8EB-57D00ADEE446}"/>
              </a:ext>
            </a:extLst>
          </p:cNvPr>
          <p:cNvSpPr>
            <a:spLocks noChangeAspect="1" noChangeShapeType="1"/>
          </p:cNvSpPr>
          <p:nvPr/>
        </p:nvSpPr>
        <p:spPr bwMode="auto">
          <a:xfrm>
            <a:off x="6096408" y="3125102"/>
            <a:ext cx="798" cy="798"/>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18288" tIns="18288" rIns="18288" bIns="18288" anchor="ctr" anchorCtr="1"/>
          <a:lstStyle/>
          <a:p>
            <a:pPr marL="0" marR="0" lvl="0" indent="0" algn="ctr" defTabSz="914400" rtl="0" eaLnBrk="1" fontAlgn="auto" latinLnBrk="0" hangingPunct="1">
              <a:lnSpc>
                <a:spcPct val="85000"/>
              </a:lnSpc>
              <a:spcBef>
                <a:spcPts val="2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Narrow" pitchFamily="112" charset="0"/>
              <a:ea typeface="+mn-ea"/>
              <a:cs typeface="+mn-cs"/>
            </a:endParaRPr>
          </a:p>
        </p:txBody>
      </p:sp>
      <p:sp>
        <p:nvSpPr>
          <p:cNvPr id="28" name="Line 20">
            <a:extLst>
              <a:ext uri="{FF2B5EF4-FFF2-40B4-BE49-F238E27FC236}">
                <a16:creationId xmlns:a16="http://schemas.microsoft.com/office/drawing/2014/main" id="{FC453AB9-6BDF-A59C-A023-0911714CFC9E}"/>
              </a:ext>
            </a:extLst>
          </p:cNvPr>
          <p:cNvSpPr>
            <a:spLocks noChangeAspect="1" noChangeShapeType="1"/>
          </p:cNvSpPr>
          <p:nvPr/>
        </p:nvSpPr>
        <p:spPr bwMode="auto">
          <a:xfrm>
            <a:off x="6095885" y="3124710"/>
            <a:ext cx="798" cy="798"/>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18288" tIns="18288" rIns="18288" bIns="18288" anchor="ctr" anchorCtr="1"/>
          <a:lstStyle/>
          <a:p>
            <a:pPr marL="0" marR="0" lvl="0" indent="0" algn="ctr" defTabSz="914400" rtl="0" eaLnBrk="1" fontAlgn="auto" latinLnBrk="0" hangingPunct="1">
              <a:lnSpc>
                <a:spcPct val="85000"/>
              </a:lnSpc>
              <a:spcBef>
                <a:spcPts val="2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Narrow" pitchFamily="112" charset="0"/>
              <a:ea typeface="+mn-ea"/>
              <a:cs typeface="+mn-cs"/>
            </a:endParaRPr>
          </a:p>
        </p:txBody>
      </p:sp>
      <p:sp>
        <p:nvSpPr>
          <p:cNvPr id="29" name="Text Placeholder 102">
            <a:extLst>
              <a:ext uri="{FF2B5EF4-FFF2-40B4-BE49-F238E27FC236}">
                <a16:creationId xmlns:a16="http://schemas.microsoft.com/office/drawing/2014/main" id="{902C301D-36CA-2BA9-C169-BB623DB9814C}"/>
              </a:ext>
            </a:extLst>
          </p:cNvPr>
          <p:cNvSpPr txBox="1">
            <a:spLocks/>
          </p:cNvSpPr>
          <p:nvPr/>
        </p:nvSpPr>
        <p:spPr>
          <a:xfrm>
            <a:off x="2619157" y="1800081"/>
            <a:ext cx="2000095" cy="3206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accent3">
                    <a:lumMod val="75000"/>
                  </a:schemeClr>
                </a:solidFill>
                <a:effectLst/>
                <a:uLnTx/>
                <a:uFillTx/>
                <a:latin typeface="Gill Sans MT"/>
                <a:ea typeface="+mn-ea"/>
                <a:cs typeface="+mn-cs"/>
              </a:rPr>
              <a:t>Automotive</a:t>
            </a:r>
          </a:p>
        </p:txBody>
      </p:sp>
      <p:sp>
        <p:nvSpPr>
          <p:cNvPr id="30" name="Text Placeholder 100">
            <a:extLst>
              <a:ext uri="{FF2B5EF4-FFF2-40B4-BE49-F238E27FC236}">
                <a16:creationId xmlns:a16="http://schemas.microsoft.com/office/drawing/2014/main" id="{9390F712-C90D-E794-00F0-CB308BE67B2C}"/>
              </a:ext>
            </a:extLst>
          </p:cNvPr>
          <p:cNvSpPr txBox="1">
            <a:spLocks/>
          </p:cNvSpPr>
          <p:nvPr/>
        </p:nvSpPr>
        <p:spPr>
          <a:xfrm>
            <a:off x="2352806" y="3006721"/>
            <a:ext cx="1514064" cy="3206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accent3">
                    <a:lumMod val="75000"/>
                  </a:schemeClr>
                </a:solidFill>
                <a:effectLst/>
                <a:uLnTx/>
                <a:uFillTx/>
                <a:latin typeface="Gill Sans MT"/>
                <a:ea typeface="+mn-ea"/>
                <a:cs typeface="+mn-cs"/>
              </a:rPr>
              <a:t>Mobility</a:t>
            </a:r>
          </a:p>
        </p:txBody>
      </p:sp>
      <p:sp>
        <p:nvSpPr>
          <p:cNvPr id="31" name="Text Placeholder 98">
            <a:extLst>
              <a:ext uri="{FF2B5EF4-FFF2-40B4-BE49-F238E27FC236}">
                <a16:creationId xmlns:a16="http://schemas.microsoft.com/office/drawing/2014/main" id="{6B57F779-2DD7-7A3E-B8AF-AFA504FE0C35}"/>
              </a:ext>
            </a:extLst>
          </p:cNvPr>
          <p:cNvSpPr txBox="1">
            <a:spLocks/>
          </p:cNvSpPr>
          <p:nvPr/>
        </p:nvSpPr>
        <p:spPr>
          <a:xfrm>
            <a:off x="2805513" y="4487766"/>
            <a:ext cx="1813739" cy="3206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316D"/>
                </a:solidFill>
                <a:effectLst/>
                <a:uLnTx/>
                <a:uFillTx/>
                <a:latin typeface="Gill Sans MT"/>
                <a:ea typeface="+mn-ea"/>
                <a:cs typeface="+mn-cs"/>
              </a:rPr>
              <a:t>Consumer</a:t>
            </a:r>
          </a:p>
        </p:txBody>
      </p:sp>
      <p:sp>
        <p:nvSpPr>
          <p:cNvPr id="32" name="Text Placeholder 95">
            <a:extLst>
              <a:ext uri="{FF2B5EF4-FFF2-40B4-BE49-F238E27FC236}">
                <a16:creationId xmlns:a16="http://schemas.microsoft.com/office/drawing/2014/main" id="{8A159D27-0AA2-62FC-63F2-2AB3D9D2C443}"/>
              </a:ext>
            </a:extLst>
          </p:cNvPr>
          <p:cNvSpPr txBox="1">
            <a:spLocks/>
          </p:cNvSpPr>
          <p:nvPr/>
        </p:nvSpPr>
        <p:spPr>
          <a:xfrm>
            <a:off x="2003968" y="5176213"/>
            <a:ext cx="3918781" cy="3206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316D"/>
                </a:solidFill>
                <a:effectLst/>
                <a:uLnTx/>
                <a:uFillTx/>
                <a:latin typeface="Gill Sans MT"/>
                <a:ea typeface="+mn-ea"/>
                <a:cs typeface="+mn-cs"/>
              </a:rPr>
              <a:t>Personal Data Processing</a:t>
            </a:r>
          </a:p>
        </p:txBody>
      </p:sp>
      <p:sp>
        <p:nvSpPr>
          <p:cNvPr id="33" name="Text Placeholder 90">
            <a:extLst>
              <a:ext uri="{FF2B5EF4-FFF2-40B4-BE49-F238E27FC236}">
                <a16:creationId xmlns:a16="http://schemas.microsoft.com/office/drawing/2014/main" id="{F5A6BE5A-2E2E-2E61-07D2-502989CB2B41}"/>
              </a:ext>
            </a:extLst>
          </p:cNvPr>
          <p:cNvSpPr txBox="1">
            <a:spLocks/>
          </p:cNvSpPr>
          <p:nvPr/>
        </p:nvSpPr>
        <p:spPr>
          <a:xfrm>
            <a:off x="6049211" y="5128949"/>
            <a:ext cx="2362376" cy="3206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8B1B42"/>
                </a:solidFill>
                <a:effectLst/>
                <a:uLnTx/>
                <a:uFillTx/>
                <a:latin typeface="Gill Sans MT"/>
                <a:ea typeface="+mn-ea"/>
                <a:cs typeface="+mn-cs"/>
              </a:rPr>
              <a:t>Security</a:t>
            </a:r>
          </a:p>
        </p:txBody>
      </p:sp>
      <p:sp>
        <p:nvSpPr>
          <p:cNvPr id="34" name="Text Placeholder 84">
            <a:extLst>
              <a:ext uri="{FF2B5EF4-FFF2-40B4-BE49-F238E27FC236}">
                <a16:creationId xmlns:a16="http://schemas.microsoft.com/office/drawing/2014/main" id="{8DB37515-18DE-1E3A-0DA5-C99113C59CE2}"/>
              </a:ext>
            </a:extLst>
          </p:cNvPr>
          <p:cNvSpPr txBox="1">
            <a:spLocks/>
          </p:cNvSpPr>
          <p:nvPr/>
        </p:nvSpPr>
        <p:spPr>
          <a:xfrm>
            <a:off x="8163788" y="1703218"/>
            <a:ext cx="1405682" cy="3206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accent1">
                    <a:lumMod val="75000"/>
                  </a:schemeClr>
                </a:solidFill>
                <a:effectLst/>
                <a:uLnTx/>
                <a:uFillTx/>
                <a:latin typeface="Gill Sans MT"/>
                <a:ea typeface="+mn-ea"/>
                <a:cs typeface="+mn-cs"/>
              </a:rPr>
              <a:t>Medical</a:t>
            </a:r>
          </a:p>
        </p:txBody>
      </p:sp>
      <p:sp>
        <p:nvSpPr>
          <p:cNvPr id="35" name="Text Placeholder 88">
            <a:extLst>
              <a:ext uri="{FF2B5EF4-FFF2-40B4-BE49-F238E27FC236}">
                <a16:creationId xmlns:a16="http://schemas.microsoft.com/office/drawing/2014/main" id="{F3436946-D610-79F9-B8E8-921B2F9D5348}"/>
              </a:ext>
            </a:extLst>
          </p:cNvPr>
          <p:cNvSpPr txBox="1">
            <a:spLocks/>
          </p:cNvSpPr>
          <p:nvPr/>
        </p:nvSpPr>
        <p:spPr>
          <a:xfrm>
            <a:off x="3095824" y="739086"/>
            <a:ext cx="2627871" cy="32067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solidFill>
                <a:latin typeface="+mj-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0" i="0" u="none" strike="noStrike" kern="1200" cap="none" spc="0" normalizeH="0" baseline="0" noProof="0" dirty="0">
                <a:ln>
                  <a:noFill/>
                </a:ln>
                <a:solidFill>
                  <a:srgbClr val="FEC635">
                    <a:lumMod val="75000"/>
                  </a:srgbClr>
                </a:solidFill>
                <a:effectLst/>
                <a:uLnTx/>
                <a:uFillTx/>
                <a:latin typeface="Gill Sans MT"/>
                <a:ea typeface="+mn-ea"/>
                <a:cs typeface="+mn-cs"/>
              </a:rPr>
              <a:t>Defense &amp; Aero</a:t>
            </a:r>
          </a:p>
        </p:txBody>
      </p:sp>
      <p:sp>
        <p:nvSpPr>
          <p:cNvPr id="36" name="Text Placeholder 88">
            <a:extLst>
              <a:ext uri="{FF2B5EF4-FFF2-40B4-BE49-F238E27FC236}">
                <a16:creationId xmlns:a16="http://schemas.microsoft.com/office/drawing/2014/main" id="{9CAA0B23-AB06-AEEB-13E7-78FB1C775CF7}"/>
              </a:ext>
            </a:extLst>
          </p:cNvPr>
          <p:cNvSpPr txBox="1">
            <a:spLocks/>
          </p:cNvSpPr>
          <p:nvPr/>
        </p:nvSpPr>
        <p:spPr>
          <a:xfrm>
            <a:off x="6399064" y="647907"/>
            <a:ext cx="3061356" cy="32067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solidFill>
                <a:latin typeface="+mj-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0" i="0" u="none" strike="noStrike" kern="1200" cap="none" spc="0" normalizeH="0" baseline="0" noProof="0" dirty="0">
                <a:ln>
                  <a:noFill/>
                </a:ln>
                <a:solidFill>
                  <a:srgbClr val="FEC635">
                    <a:lumMod val="75000"/>
                  </a:srgbClr>
                </a:solidFill>
                <a:effectLst/>
                <a:uLnTx/>
                <a:uFillTx/>
                <a:latin typeface="Gill Sans MT"/>
                <a:ea typeface="+mn-ea"/>
                <a:cs typeface="+mn-cs"/>
              </a:rPr>
              <a:t>Industrial &amp; Other</a:t>
            </a:r>
          </a:p>
        </p:txBody>
      </p:sp>
      <p:pic>
        <p:nvPicPr>
          <p:cNvPr id="37" name="Graphic 36" descr="Airplane outline">
            <a:extLst>
              <a:ext uri="{FF2B5EF4-FFF2-40B4-BE49-F238E27FC236}">
                <a16:creationId xmlns:a16="http://schemas.microsoft.com/office/drawing/2014/main" id="{C59C6740-548F-EF67-C335-D06F185001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4891722" y="3079390"/>
            <a:ext cx="583548" cy="583548"/>
          </a:xfrm>
          <a:prstGeom prst="rect">
            <a:avLst/>
          </a:prstGeom>
        </p:spPr>
      </p:pic>
      <p:pic>
        <p:nvPicPr>
          <p:cNvPr id="38" name="Graphic 37" descr="Car outline">
            <a:extLst>
              <a:ext uri="{FF2B5EF4-FFF2-40B4-BE49-F238E27FC236}">
                <a16:creationId xmlns:a16="http://schemas.microsoft.com/office/drawing/2014/main" id="{4A2058F4-EFF2-3A51-FC4F-58A374523C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37803" y="2518538"/>
            <a:ext cx="620780" cy="620780"/>
          </a:xfrm>
          <a:prstGeom prst="rect">
            <a:avLst/>
          </a:prstGeom>
        </p:spPr>
      </p:pic>
      <p:pic>
        <p:nvPicPr>
          <p:cNvPr id="39" name="Graphic 38" descr="Smart Phone outline">
            <a:extLst>
              <a:ext uri="{FF2B5EF4-FFF2-40B4-BE49-F238E27FC236}">
                <a16:creationId xmlns:a16="http://schemas.microsoft.com/office/drawing/2014/main" id="{678F77B0-8547-57A4-FD29-8753B371C5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06204" y="4080403"/>
            <a:ext cx="443852" cy="443852"/>
          </a:xfrm>
          <a:prstGeom prst="rect">
            <a:avLst/>
          </a:prstGeom>
        </p:spPr>
      </p:pic>
      <p:pic>
        <p:nvPicPr>
          <p:cNvPr id="40" name="Graphic 39" descr="Inpatient outline">
            <a:extLst>
              <a:ext uri="{FF2B5EF4-FFF2-40B4-BE49-F238E27FC236}">
                <a16:creationId xmlns:a16="http://schemas.microsoft.com/office/drawing/2014/main" id="{A69D0E05-1B96-140E-85EA-C86A283DEC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7205" y="2562584"/>
            <a:ext cx="487045" cy="487045"/>
          </a:xfrm>
          <a:prstGeom prst="rect">
            <a:avLst/>
          </a:prstGeom>
        </p:spPr>
      </p:pic>
      <p:pic>
        <p:nvPicPr>
          <p:cNvPr id="41" name="Graphic 40" descr="Shield Tick outline">
            <a:extLst>
              <a:ext uri="{FF2B5EF4-FFF2-40B4-BE49-F238E27FC236}">
                <a16:creationId xmlns:a16="http://schemas.microsoft.com/office/drawing/2014/main" id="{BC9C0405-3D5E-E5C9-4C51-C8356AE6067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42431" y="4058474"/>
            <a:ext cx="530815" cy="530815"/>
          </a:xfrm>
          <a:prstGeom prst="rect">
            <a:avLst/>
          </a:prstGeom>
        </p:spPr>
      </p:pic>
      <p:pic>
        <p:nvPicPr>
          <p:cNvPr id="42" name="Graphic 41" descr="Cell Tower outline">
            <a:extLst>
              <a:ext uri="{FF2B5EF4-FFF2-40B4-BE49-F238E27FC236}">
                <a16:creationId xmlns:a16="http://schemas.microsoft.com/office/drawing/2014/main" id="{0C2BFBFA-3A69-17B0-A774-56CBB3F21A1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18055" y="3149441"/>
            <a:ext cx="531922" cy="531922"/>
          </a:xfrm>
          <a:prstGeom prst="rect">
            <a:avLst/>
          </a:prstGeom>
        </p:spPr>
      </p:pic>
      <p:pic>
        <p:nvPicPr>
          <p:cNvPr id="43" name="Graphic 42" descr="Robot Hand outline">
            <a:extLst>
              <a:ext uri="{FF2B5EF4-FFF2-40B4-BE49-F238E27FC236}">
                <a16:creationId xmlns:a16="http://schemas.microsoft.com/office/drawing/2014/main" id="{10DA5812-12F3-498D-3D32-DAF597DDF6A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194480" y="2224678"/>
            <a:ext cx="498749" cy="498749"/>
          </a:xfrm>
          <a:prstGeom prst="rect">
            <a:avLst/>
          </a:prstGeom>
        </p:spPr>
      </p:pic>
      <p:pic>
        <p:nvPicPr>
          <p:cNvPr id="44" name="Graphic 43" descr="Satellite outline">
            <a:extLst>
              <a:ext uri="{FF2B5EF4-FFF2-40B4-BE49-F238E27FC236}">
                <a16:creationId xmlns:a16="http://schemas.microsoft.com/office/drawing/2014/main" id="{64E71F55-69C5-1240-B977-32A4427BBE1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590252" y="2232854"/>
            <a:ext cx="458959" cy="458959"/>
          </a:xfrm>
          <a:prstGeom prst="rect">
            <a:avLst/>
          </a:prstGeom>
        </p:spPr>
      </p:pic>
      <p:pic>
        <p:nvPicPr>
          <p:cNvPr id="45" name="Graphic 44" descr="Washing Machine outline">
            <a:extLst>
              <a:ext uri="{FF2B5EF4-FFF2-40B4-BE49-F238E27FC236}">
                <a16:creationId xmlns:a16="http://schemas.microsoft.com/office/drawing/2014/main" id="{49276E5C-B47D-69FA-CF5E-FE3E11C8719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097324" y="3705039"/>
            <a:ext cx="474660" cy="474660"/>
          </a:xfrm>
          <a:prstGeom prst="rect">
            <a:avLst/>
          </a:prstGeom>
        </p:spPr>
      </p:pic>
      <p:pic>
        <p:nvPicPr>
          <p:cNvPr id="46" name="Graphic 45" descr="Server outline">
            <a:extLst>
              <a:ext uri="{FF2B5EF4-FFF2-40B4-BE49-F238E27FC236}">
                <a16:creationId xmlns:a16="http://schemas.microsoft.com/office/drawing/2014/main" id="{AF679C5B-3E22-793D-1B1D-86DC90E2F5E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673246" y="3739460"/>
            <a:ext cx="521543" cy="521543"/>
          </a:xfrm>
          <a:prstGeom prst="rect">
            <a:avLst/>
          </a:prstGeom>
        </p:spPr>
      </p:pic>
      <p:sp>
        <p:nvSpPr>
          <p:cNvPr id="8" name="Text Placeholder 88">
            <a:extLst>
              <a:ext uri="{FF2B5EF4-FFF2-40B4-BE49-F238E27FC236}">
                <a16:creationId xmlns:a16="http://schemas.microsoft.com/office/drawing/2014/main" id="{5CDE89C3-0027-FDDA-839E-422E1B1337D5}"/>
              </a:ext>
            </a:extLst>
          </p:cNvPr>
          <p:cNvSpPr txBox="1">
            <a:spLocks/>
          </p:cNvSpPr>
          <p:nvPr/>
        </p:nvSpPr>
        <p:spPr>
          <a:xfrm>
            <a:off x="7812079" y="2729816"/>
            <a:ext cx="3183024" cy="3206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accent1">
                    <a:lumMod val="75000"/>
                  </a:schemeClr>
                </a:solidFill>
                <a:effectLst/>
                <a:uLnTx/>
                <a:uFillTx/>
                <a:latin typeface="Gill Sans MT"/>
                <a:ea typeface="+mn-ea"/>
                <a:cs typeface="+mn-cs"/>
              </a:rPr>
              <a:t>Telecommunications</a:t>
            </a:r>
          </a:p>
        </p:txBody>
      </p:sp>
      <p:sp>
        <p:nvSpPr>
          <p:cNvPr id="9" name="Text Placeholder 86">
            <a:extLst>
              <a:ext uri="{FF2B5EF4-FFF2-40B4-BE49-F238E27FC236}">
                <a16:creationId xmlns:a16="http://schemas.microsoft.com/office/drawing/2014/main" id="{8D3619D1-C4B1-C975-00F4-9A5B5BC4A58F}"/>
              </a:ext>
            </a:extLst>
          </p:cNvPr>
          <p:cNvSpPr txBox="1">
            <a:spLocks/>
          </p:cNvSpPr>
          <p:nvPr/>
        </p:nvSpPr>
        <p:spPr>
          <a:xfrm>
            <a:off x="7531514" y="3872158"/>
            <a:ext cx="3108932" cy="320675"/>
          </a:xfrm>
          <a:prstGeom prst="rect">
            <a:avLst/>
          </a:prstGeom>
        </p:spPr>
        <p:txBody>
          <a:bodyPr/>
          <a:lstStyle>
            <a:defPPr>
              <a:defRPr lang="fr-FR"/>
            </a:defPPr>
            <a:lvl1pPr indent="0">
              <a:lnSpc>
                <a:spcPct val="90000"/>
              </a:lnSpc>
              <a:spcBef>
                <a:spcPts val="1000"/>
              </a:spcBef>
              <a:buFont typeface="Arial" panose="020B0604020202020204" pitchFamily="34" charset="0"/>
              <a:buNone/>
              <a:defRPr sz="2800"/>
            </a:lvl1pPr>
            <a:lvl2pPr marL="685800" indent="-228600">
              <a:lnSpc>
                <a:spcPct val="90000"/>
              </a:lnSpc>
              <a:spcBef>
                <a:spcPts val="500"/>
              </a:spcBef>
              <a:buFont typeface="Courier New" panose="02070309020205020404" pitchFamily="49" charset="0"/>
              <a:buChar char="o"/>
              <a:defRPr sz="2400">
                <a:solidFill>
                  <a:schemeClr val="tx2"/>
                </a:solidFill>
              </a:defRPr>
            </a:lvl2pPr>
            <a:lvl3pPr marL="1143000" indent="-228600">
              <a:lnSpc>
                <a:spcPct val="90000"/>
              </a:lnSpc>
              <a:spcBef>
                <a:spcPts val="500"/>
              </a:spcBef>
              <a:buFont typeface="Arial" panose="020B0604020202020204" pitchFamily="34" charset="0"/>
              <a:buChar char="•"/>
              <a:defRPr sz="2000">
                <a:solidFill>
                  <a:schemeClr val="accent1"/>
                </a:solidFill>
              </a:defRPr>
            </a:lvl3pPr>
            <a:lvl4pPr marL="1600200" indent="-228600">
              <a:lnSpc>
                <a:spcPct val="90000"/>
              </a:lnSpc>
              <a:spcBef>
                <a:spcPts val="500"/>
              </a:spcBef>
              <a:buFont typeface="Arial" panose="020B0604020202020204" pitchFamily="34" charset="0"/>
              <a:buChar char="•"/>
              <a:defRPr>
                <a:solidFill>
                  <a:schemeClr val="tx2"/>
                </a:solidFill>
              </a:defRP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8B1B42"/>
                </a:solidFill>
                <a:effectLst/>
                <a:uLnTx/>
                <a:uFillTx/>
                <a:latin typeface="Gill Sans MT"/>
                <a:ea typeface="+mn-ea"/>
                <a:cs typeface="+mn-cs"/>
              </a:rPr>
              <a:t>Cloud &amp; Enterprise Data Processing</a:t>
            </a:r>
          </a:p>
        </p:txBody>
      </p:sp>
    </p:spTree>
    <p:extLst>
      <p:ext uri="{BB962C8B-B14F-4D97-AF65-F5344CB8AC3E}">
        <p14:creationId xmlns:p14="http://schemas.microsoft.com/office/powerpoint/2010/main" val="960762303"/>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96968-84E8-0314-779F-5F070F46BB2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88B41E-DC89-D1FE-501B-78AAB1F7A67D}"/>
              </a:ext>
            </a:extLst>
          </p:cNvPr>
          <p:cNvSpPr>
            <a:spLocks noGrp="1"/>
          </p:cNvSpPr>
          <p:nvPr>
            <p:ph type="sldNum" sz="quarter" idx="11"/>
          </p:nvPr>
        </p:nvSpPr>
        <p:spPr/>
        <p:txBody>
          <a:bodyPr/>
          <a:lstStyle/>
          <a:p>
            <a:fld id="{330EA680-D336-4FF7-8B7A-9848BB0A1C32}" type="slidenum">
              <a:rPr lang="en-US" smtClean="0"/>
              <a:t>7</a:t>
            </a:fld>
            <a:endParaRPr lang="en-US" dirty="0"/>
          </a:p>
        </p:txBody>
      </p:sp>
      <p:sp>
        <p:nvSpPr>
          <p:cNvPr id="4" name="Title 3">
            <a:extLst>
              <a:ext uri="{FF2B5EF4-FFF2-40B4-BE49-F238E27FC236}">
                <a16:creationId xmlns:a16="http://schemas.microsoft.com/office/drawing/2014/main" id="{AC5826D6-8EE6-AF15-82CA-19296BAF8FB2}"/>
              </a:ext>
            </a:extLst>
          </p:cNvPr>
          <p:cNvSpPr>
            <a:spLocks noGrp="1"/>
          </p:cNvSpPr>
          <p:nvPr>
            <p:ph type="title"/>
          </p:nvPr>
        </p:nvSpPr>
        <p:spPr/>
        <p:txBody>
          <a:bodyPr>
            <a:normAutofit fontScale="90000"/>
          </a:bodyPr>
          <a:lstStyle/>
          <a:p>
            <a:r>
              <a:rPr lang="en-US" dirty="0"/>
              <a:t>How is scaling AI Down going to help Solve Ai problems?</a:t>
            </a:r>
          </a:p>
        </p:txBody>
      </p:sp>
      <p:sp>
        <p:nvSpPr>
          <p:cNvPr id="5" name="Text Placeholder 4">
            <a:extLst>
              <a:ext uri="{FF2B5EF4-FFF2-40B4-BE49-F238E27FC236}">
                <a16:creationId xmlns:a16="http://schemas.microsoft.com/office/drawing/2014/main" id="{8D58DC36-D198-839A-1B10-1933AB28ED96}"/>
              </a:ext>
            </a:extLst>
          </p:cNvPr>
          <p:cNvSpPr>
            <a:spLocks noGrp="1"/>
          </p:cNvSpPr>
          <p:nvPr>
            <p:ph type="body" sz="quarter" idx="14"/>
          </p:nvPr>
        </p:nvSpPr>
        <p:spPr>
          <a:xfrm>
            <a:off x="51929" y="2063067"/>
            <a:ext cx="1464037" cy="3301817"/>
          </a:xfrm>
        </p:spPr>
        <p:txBody>
          <a:bodyPr>
            <a:normAutofit/>
          </a:bodyPr>
          <a:lstStyle/>
          <a:p>
            <a:r>
              <a:rPr lang="en-US" dirty="0"/>
              <a:t>The problems associated with AI are not all likely to be solved by Data Center and Cloud AI tactics of Scaling Up. That is likely to contribute more to existing problems.</a:t>
            </a:r>
          </a:p>
        </p:txBody>
      </p:sp>
      <p:sp>
        <p:nvSpPr>
          <p:cNvPr id="6" name="Footer Placeholder 5">
            <a:extLst>
              <a:ext uri="{FF2B5EF4-FFF2-40B4-BE49-F238E27FC236}">
                <a16:creationId xmlns:a16="http://schemas.microsoft.com/office/drawing/2014/main" id="{C61F2946-3864-9EA4-EBC2-68FE7CB6CF57}"/>
              </a:ext>
            </a:extLst>
          </p:cNvPr>
          <p:cNvSpPr>
            <a:spLocks noGrp="1"/>
          </p:cNvSpPr>
          <p:nvPr>
            <p:ph type="ftr" sz="quarter" idx="10"/>
          </p:nvPr>
        </p:nvSpPr>
        <p:spPr/>
        <p:txBody>
          <a:bodyPr/>
          <a:lstStyle/>
          <a:p>
            <a:r>
              <a:rPr lang="en-US" dirty="0"/>
              <a:t>Webinar on AI-Enabled Microcontrollers | www.yolegroup.com</a:t>
            </a:r>
          </a:p>
        </p:txBody>
      </p:sp>
      <p:sp>
        <p:nvSpPr>
          <p:cNvPr id="7" name="Text Placeholder 6">
            <a:extLst>
              <a:ext uri="{FF2B5EF4-FFF2-40B4-BE49-F238E27FC236}">
                <a16:creationId xmlns:a16="http://schemas.microsoft.com/office/drawing/2014/main" id="{F879441C-CA0D-A6C3-4565-E442DD0D8D0C}"/>
              </a:ext>
            </a:extLst>
          </p:cNvPr>
          <p:cNvSpPr>
            <a:spLocks noGrp="1"/>
          </p:cNvSpPr>
          <p:nvPr>
            <p:ph type="body" sz="quarter" idx="18"/>
          </p:nvPr>
        </p:nvSpPr>
        <p:spPr/>
        <p:txBody>
          <a:bodyPr/>
          <a:lstStyle/>
          <a:p>
            <a:endParaRPr lang="en-US" dirty="0"/>
          </a:p>
        </p:txBody>
      </p:sp>
      <p:pic>
        <p:nvPicPr>
          <p:cNvPr id="8" name="Picture 12" descr="Related image">
            <a:extLst>
              <a:ext uri="{FF2B5EF4-FFF2-40B4-BE49-F238E27FC236}">
                <a16:creationId xmlns:a16="http://schemas.microsoft.com/office/drawing/2014/main" id="{9FA1468D-D26A-EC0E-5DA9-E4F384B2244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78922" y="582794"/>
            <a:ext cx="1834155" cy="1220547"/>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6">
            <a:extLst>
              <a:ext uri="{FF2B5EF4-FFF2-40B4-BE49-F238E27FC236}">
                <a16:creationId xmlns:a16="http://schemas.microsoft.com/office/drawing/2014/main" id="{E231B85A-57C2-8F4B-31B4-15EE47B6C486}"/>
              </a:ext>
            </a:extLst>
          </p:cNvPr>
          <p:cNvSpPr txBox="1"/>
          <p:nvPr/>
        </p:nvSpPr>
        <p:spPr>
          <a:xfrm>
            <a:off x="2109482" y="751243"/>
            <a:ext cx="3505731" cy="800219"/>
          </a:xfrm>
          <a:prstGeom prst="rect">
            <a:avLst/>
          </a:prstGeom>
          <a:noFill/>
        </p:spPr>
        <p:txBody>
          <a:bodyPr wrap="square" rtlCol="0">
            <a:spAutoFit/>
          </a:bodyPr>
          <a:lstStyle/>
          <a:p>
            <a:pPr algn="ctr"/>
            <a:r>
              <a:rPr lang="en-US" b="1" dirty="0">
                <a:solidFill>
                  <a:schemeClr val="tx2">
                    <a:lumMod val="60000"/>
                    <a:lumOff val="40000"/>
                  </a:schemeClr>
                </a:solidFill>
              </a:rPr>
              <a:t>Centralized computing</a:t>
            </a:r>
          </a:p>
          <a:p>
            <a:pPr algn="ctr"/>
            <a:r>
              <a:rPr lang="en-US" sz="1400" dirty="0">
                <a:solidFill>
                  <a:schemeClr val="tx2">
                    <a:lumMod val="60000"/>
                    <a:lumOff val="40000"/>
                  </a:schemeClr>
                </a:solidFill>
              </a:rPr>
              <a:t>Data center</a:t>
            </a:r>
          </a:p>
          <a:p>
            <a:pPr algn="ctr"/>
            <a:r>
              <a:rPr lang="en-US" sz="1400" dirty="0">
                <a:solidFill>
                  <a:schemeClr val="tx2">
                    <a:lumMod val="60000"/>
                    <a:lumOff val="40000"/>
                  </a:schemeClr>
                </a:solidFill>
              </a:rPr>
              <a:t>Supercomputer</a:t>
            </a:r>
          </a:p>
        </p:txBody>
      </p:sp>
      <p:sp>
        <p:nvSpPr>
          <p:cNvPr id="10" name="ZoneTexte 3">
            <a:extLst>
              <a:ext uri="{FF2B5EF4-FFF2-40B4-BE49-F238E27FC236}">
                <a16:creationId xmlns:a16="http://schemas.microsoft.com/office/drawing/2014/main" id="{A5FD7001-1BCF-C945-7DB0-11F56188FD51}"/>
              </a:ext>
            </a:extLst>
          </p:cNvPr>
          <p:cNvSpPr txBox="1"/>
          <p:nvPr/>
        </p:nvSpPr>
        <p:spPr>
          <a:xfrm>
            <a:off x="6921441" y="987158"/>
            <a:ext cx="1240192" cy="523220"/>
          </a:xfrm>
          <a:prstGeom prst="rect">
            <a:avLst/>
          </a:prstGeom>
          <a:noFill/>
        </p:spPr>
        <p:txBody>
          <a:bodyPr wrap="square" rtlCol="0">
            <a:spAutoFit/>
          </a:bodyPr>
          <a:lstStyle/>
          <a:p>
            <a:pPr algn="ctr"/>
            <a:r>
              <a:rPr lang="en-US" sz="1400" dirty="0">
                <a:solidFill>
                  <a:schemeClr val="tx1">
                    <a:lumMod val="60000"/>
                    <a:lumOff val="40000"/>
                  </a:schemeClr>
                </a:solidFill>
              </a:rPr>
              <a:t>Thousands of nodes</a:t>
            </a:r>
          </a:p>
        </p:txBody>
      </p:sp>
      <p:pic>
        <p:nvPicPr>
          <p:cNvPr id="11" name="Image 8">
            <a:extLst>
              <a:ext uri="{FF2B5EF4-FFF2-40B4-BE49-F238E27FC236}">
                <a16:creationId xmlns:a16="http://schemas.microsoft.com/office/drawing/2014/main" id="{75AD6D0C-9199-B018-CB55-3B9EDDE358A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062460" y="2600062"/>
            <a:ext cx="2316061" cy="1541938"/>
          </a:xfrm>
          <a:prstGeom prst="rect">
            <a:avLst/>
          </a:prstGeom>
        </p:spPr>
      </p:pic>
      <p:sp>
        <p:nvSpPr>
          <p:cNvPr id="12" name="ZoneTexte 11">
            <a:extLst>
              <a:ext uri="{FF2B5EF4-FFF2-40B4-BE49-F238E27FC236}">
                <a16:creationId xmlns:a16="http://schemas.microsoft.com/office/drawing/2014/main" id="{AAE7E00E-8886-63B3-BA7F-7A1956135932}"/>
              </a:ext>
            </a:extLst>
          </p:cNvPr>
          <p:cNvSpPr txBox="1"/>
          <p:nvPr/>
        </p:nvSpPr>
        <p:spPr>
          <a:xfrm>
            <a:off x="7310657" y="3515443"/>
            <a:ext cx="1023307" cy="523220"/>
          </a:xfrm>
          <a:prstGeom prst="rect">
            <a:avLst/>
          </a:prstGeom>
          <a:noFill/>
        </p:spPr>
        <p:txBody>
          <a:bodyPr wrap="square" rtlCol="0">
            <a:spAutoFit/>
          </a:bodyPr>
          <a:lstStyle/>
          <a:p>
            <a:pPr algn="ctr"/>
            <a:r>
              <a:rPr lang="en-US" sz="1400" dirty="0">
                <a:solidFill>
                  <a:schemeClr val="tx1">
                    <a:lumMod val="60000"/>
                    <a:lumOff val="40000"/>
                  </a:schemeClr>
                </a:solidFill>
              </a:rPr>
              <a:t>Millions of nodes</a:t>
            </a:r>
          </a:p>
        </p:txBody>
      </p:sp>
      <p:sp>
        <p:nvSpPr>
          <p:cNvPr id="13" name="ZoneTexte 12">
            <a:extLst>
              <a:ext uri="{FF2B5EF4-FFF2-40B4-BE49-F238E27FC236}">
                <a16:creationId xmlns:a16="http://schemas.microsoft.com/office/drawing/2014/main" id="{9E14CA33-7D97-1CDC-9551-758C251C2013}"/>
              </a:ext>
            </a:extLst>
          </p:cNvPr>
          <p:cNvSpPr txBox="1"/>
          <p:nvPr/>
        </p:nvSpPr>
        <p:spPr>
          <a:xfrm>
            <a:off x="1962961" y="5061544"/>
            <a:ext cx="2092917" cy="1077218"/>
          </a:xfrm>
          <a:prstGeom prst="rect">
            <a:avLst/>
          </a:prstGeom>
          <a:noFill/>
        </p:spPr>
        <p:txBody>
          <a:bodyPr wrap="square" rtlCol="0">
            <a:spAutoFit/>
          </a:bodyPr>
          <a:lstStyle/>
          <a:p>
            <a:pPr algn="ctr"/>
            <a:r>
              <a:rPr lang="en-US" b="1" dirty="0">
                <a:solidFill>
                  <a:schemeClr val="accent3">
                    <a:lumMod val="75000"/>
                  </a:schemeClr>
                </a:solidFill>
              </a:rPr>
              <a:t>Edge computing</a:t>
            </a:r>
          </a:p>
          <a:p>
            <a:pPr algn="ctr"/>
            <a:r>
              <a:rPr lang="en-US" sz="1400" b="1" dirty="0">
                <a:solidFill>
                  <a:schemeClr val="accent3">
                    <a:lumMod val="75000"/>
                  </a:schemeClr>
                </a:solidFill>
              </a:rPr>
              <a:t>End-point</a:t>
            </a:r>
          </a:p>
          <a:p>
            <a:pPr algn="ctr"/>
            <a:r>
              <a:rPr lang="en-US" sz="1400" dirty="0">
                <a:solidFill>
                  <a:schemeClr val="accent3">
                    <a:lumMod val="75000"/>
                  </a:schemeClr>
                </a:solidFill>
              </a:rPr>
              <a:t>devices</a:t>
            </a:r>
          </a:p>
        </p:txBody>
      </p:sp>
      <p:pic>
        <p:nvPicPr>
          <p:cNvPr id="15" name="Picture 10" descr="Image result for icon smartphone">
            <a:extLst>
              <a:ext uri="{FF2B5EF4-FFF2-40B4-BE49-F238E27FC236}">
                <a16:creationId xmlns:a16="http://schemas.microsoft.com/office/drawing/2014/main" id="{3E175081-2103-7A9B-59CA-52FFA53E4542}"/>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47930" y="5447389"/>
            <a:ext cx="808998" cy="4247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Image result for icon smartwatch">
            <a:extLst>
              <a:ext uri="{FF2B5EF4-FFF2-40B4-BE49-F238E27FC236}">
                <a16:creationId xmlns:a16="http://schemas.microsoft.com/office/drawing/2014/main" id="{00C276BD-FB40-D102-5021-E181D13AB87F}"/>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85001" y="4998179"/>
            <a:ext cx="458312" cy="4583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Image result for icon smarspeaker">
            <a:extLst>
              <a:ext uri="{FF2B5EF4-FFF2-40B4-BE49-F238E27FC236}">
                <a16:creationId xmlns:a16="http://schemas.microsoft.com/office/drawing/2014/main" id="{9B1F944E-14DE-060C-EC76-98F53361D91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937968" y="4941316"/>
            <a:ext cx="535847" cy="5358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Image result for icon smart thermostat">
            <a:extLst>
              <a:ext uri="{FF2B5EF4-FFF2-40B4-BE49-F238E27FC236}">
                <a16:creationId xmlns:a16="http://schemas.microsoft.com/office/drawing/2014/main" id="{4F31D636-21C2-10AB-93E9-82F16A19956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113073" y="5743792"/>
            <a:ext cx="379022" cy="3790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Image result for icon smart lightning">
            <a:extLst>
              <a:ext uri="{FF2B5EF4-FFF2-40B4-BE49-F238E27FC236}">
                <a16:creationId xmlns:a16="http://schemas.microsoft.com/office/drawing/2014/main" id="{E49ADF7A-4491-F080-36B1-54DB24D1A428}"/>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037077" y="5747840"/>
            <a:ext cx="496752" cy="49675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Image result for icon robot">
            <a:extLst>
              <a:ext uri="{FF2B5EF4-FFF2-40B4-BE49-F238E27FC236}">
                <a16:creationId xmlns:a16="http://schemas.microsoft.com/office/drawing/2014/main" id="{6A3F820E-21D0-97E8-F69C-DDC66590218E}"/>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071564" y="5313386"/>
            <a:ext cx="504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2" descr="Image result for icon robot">
            <a:extLst>
              <a:ext uri="{FF2B5EF4-FFF2-40B4-BE49-F238E27FC236}">
                <a16:creationId xmlns:a16="http://schemas.microsoft.com/office/drawing/2014/main" id="{8B2C9E25-33D3-675B-4A56-615BC1FCCF90}"/>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540980" y="5002370"/>
            <a:ext cx="345252" cy="34525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4" descr="Image result for icon roomba">
            <a:extLst>
              <a:ext uri="{FF2B5EF4-FFF2-40B4-BE49-F238E27FC236}">
                <a16:creationId xmlns:a16="http://schemas.microsoft.com/office/drawing/2014/main" id="{BFE36F46-43D3-B945-57BA-B30B900CE0B5}"/>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653308" y="5091033"/>
            <a:ext cx="345252" cy="34525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6" descr="Image result for icon smart camera">
            <a:extLst>
              <a:ext uri="{FF2B5EF4-FFF2-40B4-BE49-F238E27FC236}">
                <a16:creationId xmlns:a16="http://schemas.microsoft.com/office/drawing/2014/main" id="{B5EEA5B9-F1B6-0867-D1A4-24FA7350BA75}"/>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557068" y="5569009"/>
            <a:ext cx="496753" cy="49675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8" descr="Image result for icon tablet">
            <a:extLst>
              <a:ext uri="{FF2B5EF4-FFF2-40B4-BE49-F238E27FC236}">
                <a16:creationId xmlns:a16="http://schemas.microsoft.com/office/drawing/2014/main" id="{4E145EF5-9A19-DBB9-FF2B-3D1FFC73E37E}"/>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510301" y="4903899"/>
            <a:ext cx="554014" cy="55401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0" descr="Image result for icon laptop">
            <a:extLst>
              <a:ext uri="{FF2B5EF4-FFF2-40B4-BE49-F238E27FC236}">
                <a16:creationId xmlns:a16="http://schemas.microsoft.com/office/drawing/2014/main" id="{8A97F591-1631-0A20-29FD-E735C2FDC26E}"/>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6103561" y="5739576"/>
            <a:ext cx="652371" cy="652371"/>
          </a:xfrm>
          <a:prstGeom prst="rect">
            <a:avLst/>
          </a:prstGeom>
          <a:noFill/>
          <a:extLst>
            <a:ext uri="{909E8E84-426E-40DD-AFC4-6F175D3DCCD1}">
              <a14:hiddenFill xmlns:a14="http://schemas.microsoft.com/office/drawing/2010/main">
                <a:solidFill>
                  <a:srgbClr val="FFFFFF"/>
                </a:solidFill>
              </a14:hiddenFill>
            </a:ext>
          </a:extLst>
        </p:spPr>
      </p:pic>
      <p:sp>
        <p:nvSpPr>
          <p:cNvPr id="37" name="ZoneTexte 17">
            <a:extLst>
              <a:ext uri="{FF2B5EF4-FFF2-40B4-BE49-F238E27FC236}">
                <a16:creationId xmlns:a16="http://schemas.microsoft.com/office/drawing/2014/main" id="{1314A192-6C8E-BD70-88CC-26DB01BABCCD}"/>
              </a:ext>
            </a:extLst>
          </p:cNvPr>
          <p:cNvSpPr txBox="1"/>
          <p:nvPr/>
        </p:nvSpPr>
        <p:spPr>
          <a:xfrm>
            <a:off x="8229415" y="997826"/>
            <a:ext cx="3854388" cy="954107"/>
          </a:xfrm>
          <a:prstGeom prst="rect">
            <a:avLst/>
          </a:prstGeom>
          <a:noFill/>
        </p:spPr>
        <p:txBody>
          <a:bodyPr wrap="square" rtlCol="0">
            <a:spAutoFit/>
          </a:bodyPr>
          <a:lstStyle/>
          <a:p>
            <a:pPr algn="ctr"/>
            <a:r>
              <a:rPr lang="en-US" sz="1400" b="1" dirty="0">
                <a:solidFill>
                  <a:schemeClr val="bg1">
                    <a:lumMod val="50000"/>
                  </a:schemeClr>
                </a:solidFill>
              </a:rPr>
              <a:t>Upper layer</a:t>
            </a:r>
          </a:p>
          <a:p>
            <a:pPr algn="ctr"/>
            <a:r>
              <a:rPr lang="en-US" sz="1400" b="1" dirty="0">
                <a:solidFill>
                  <a:schemeClr val="bg1">
                    <a:lumMod val="50000"/>
                  </a:schemeClr>
                </a:solidFill>
              </a:rPr>
              <a:t>Cloud Services</a:t>
            </a:r>
            <a:endParaRPr lang="en-US" sz="1400" dirty="0">
              <a:solidFill>
                <a:schemeClr val="bg1">
                  <a:lumMod val="50000"/>
                </a:schemeClr>
              </a:solidFill>
            </a:endParaRPr>
          </a:p>
          <a:p>
            <a:pPr algn="ctr"/>
            <a:r>
              <a:rPr lang="en-US" sz="1400" dirty="0">
                <a:solidFill>
                  <a:schemeClr val="bg1">
                    <a:lumMod val="50000"/>
                  </a:schemeClr>
                </a:solidFill>
              </a:rPr>
              <a:t>Applications, platform, infrastructure, and storage</a:t>
            </a:r>
          </a:p>
        </p:txBody>
      </p:sp>
      <p:sp>
        <p:nvSpPr>
          <p:cNvPr id="38" name="ZoneTexte 42">
            <a:extLst>
              <a:ext uri="{FF2B5EF4-FFF2-40B4-BE49-F238E27FC236}">
                <a16:creationId xmlns:a16="http://schemas.microsoft.com/office/drawing/2014/main" id="{A25E67DF-88BA-4BFE-C175-13AC41525D05}"/>
              </a:ext>
            </a:extLst>
          </p:cNvPr>
          <p:cNvSpPr txBox="1"/>
          <p:nvPr/>
        </p:nvSpPr>
        <p:spPr>
          <a:xfrm>
            <a:off x="9065885" y="3047866"/>
            <a:ext cx="2742633" cy="1169551"/>
          </a:xfrm>
          <a:prstGeom prst="rect">
            <a:avLst/>
          </a:prstGeom>
          <a:noFill/>
        </p:spPr>
        <p:txBody>
          <a:bodyPr wrap="square" rtlCol="0">
            <a:spAutoFit/>
          </a:bodyPr>
          <a:lstStyle/>
          <a:p>
            <a:pPr algn="ctr"/>
            <a:r>
              <a:rPr lang="en-US" sz="1400" b="1" dirty="0">
                <a:solidFill>
                  <a:schemeClr val="bg1">
                    <a:lumMod val="50000"/>
                  </a:schemeClr>
                </a:solidFill>
              </a:rPr>
              <a:t>Middle layer</a:t>
            </a:r>
          </a:p>
          <a:p>
            <a:pPr algn="ctr"/>
            <a:r>
              <a:rPr lang="en-US" sz="1400" b="1" dirty="0">
                <a:solidFill>
                  <a:schemeClr val="bg1">
                    <a:lumMod val="50000"/>
                  </a:schemeClr>
                </a:solidFill>
              </a:rPr>
              <a:t>Communications</a:t>
            </a:r>
            <a:endParaRPr lang="en-US" sz="1400" dirty="0">
              <a:solidFill>
                <a:schemeClr val="bg1">
                  <a:lumMod val="50000"/>
                </a:schemeClr>
              </a:solidFill>
            </a:endParaRPr>
          </a:p>
          <a:p>
            <a:pPr algn="ctr"/>
            <a:r>
              <a:rPr lang="en-US" sz="1400" dirty="0">
                <a:solidFill>
                  <a:schemeClr val="bg1">
                    <a:lumMod val="50000"/>
                  </a:schemeClr>
                </a:solidFill>
              </a:rPr>
              <a:t>Temporary relevant information, storage, and computation</a:t>
            </a:r>
          </a:p>
        </p:txBody>
      </p:sp>
      <p:cxnSp>
        <p:nvCxnSpPr>
          <p:cNvPr id="39" name="Connecteur droit 47">
            <a:extLst>
              <a:ext uri="{FF2B5EF4-FFF2-40B4-BE49-F238E27FC236}">
                <a16:creationId xmlns:a16="http://schemas.microsoft.com/office/drawing/2014/main" id="{9D55F1DC-9F75-76BE-B702-E8BF81E45978}"/>
              </a:ext>
            </a:extLst>
          </p:cNvPr>
          <p:cNvCxnSpPr>
            <a:cxnSpLocks/>
            <a:endCxn id="43" idx="3"/>
          </p:cNvCxnSpPr>
          <p:nvPr/>
        </p:nvCxnSpPr>
        <p:spPr>
          <a:xfrm flipV="1">
            <a:off x="1831496" y="4677540"/>
            <a:ext cx="9714125" cy="13304"/>
          </a:xfrm>
          <a:prstGeom prst="line">
            <a:avLst/>
          </a:prstGeom>
          <a:ln>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0" name="ZoneTexte 20">
            <a:extLst>
              <a:ext uri="{FF2B5EF4-FFF2-40B4-BE49-F238E27FC236}">
                <a16:creationId xmlns:a16="http://schemas.microsoft.com/office/drawing/2014/main" id="{AE9A83BF-580D-1866-1A4F-38544A9DB224}"/>
              </a:ext>
            </a:extLst>
          </p:cNvPr>
          <p:cNvSpPr txBox="1"/>
          <p:nvPr/>
        </p:nvSpPr>
        <p:spPr>
          <a:xfrm>
            <a:off x="3609108" y="4430978"/>
            <a:ext cx="1313453" cy="523220"/>
          </a:xfrm>
          <a:prstGeom prst="rect">
            <a:avLst/>
          </a:prstGeom>
          <a:noFill/>
        </p:spPr>
        <p:txBody>
          <a:bodyPr wrap="square" rtlCol="0">
            <a:spAutoFit/>
          </a:bodyPr>
          <a:lstStyle/>
          <a:p>
            <a:pPr algn="ctr"/>
            <a:r>
              <a:rPr lang="en-US" sz="1400" dirty="0">
                <a:solidFill>
                  <a:schemeClr val="accent3">
                    <a:lumMod val="75000"/>
                  </a:schemeClr>
                </a:solidFill>
              </a:rPr>
              <a:t>Wireless access point</a:t>
            </a:r>
          </a:p>
        </p:txBody>
      </p:sp>
      <p:pic>
        <p:nvPicPr>
          <p:cNvPr id="41" name="Picture 32" descr="Image result for icon gateway">
            <a:extLst>
              <a:ext uri="{FF2B5EF4-FFF2-40B4-BE49-F238E27FC236}">
                <a16:creationId xmlns:a16="http://schemas.microsoft.com/office/drawing/2014/main" id="{80316EEC-39CD-DDAD-8BB0-AFC0406FC83C}"/>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73432" y="4456223"/>
            <a:ext cx="450775" cy="4507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4" descr="Image result for icon gateway">
            <a:extLst>
              <a:ext uri="{FF2B5EF4-FFF2-40B4-BE49-F238E27FC236}">
                <a16:creationId xmlns:a16="http://schemas.microsoft.com/office/drawing/2014/main" id="{5C96B464-AABD-7581-9519-6135BA4E3B58}"/>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4349218" y="1771885"/>
            <a:ext cx="572199" cy="490456"/>
          </a:xfrm>
          <a:prstGeom prst="rect">
            <a:avLst/>
          </a:prstGeom>
          <a:noFill/>
          <a:extLst>
            <a:ext uri="{909E8E84-426E-40DD-AFC4-6F175D3DCCD1}">
              <a14:hiddenFill xmlns:a14="http://schemas.microsoft.com/office/drawing/2010/main">
                <a:solidFill>
                  <a:srgbClr val="FFFFFF"/>
                </a:solidFill>
              </a14:hiddenFill>
            </a:ext>
          </a:extLst>
        </p:spPr>
      </p:pic>
      <p:sp>
        <p:nvSpPr>
          <p:cNvPr id="43" name="ZoneTexte 51">
            <a:extLst>
              <a:ext uri="{FF2B5EF4-FFF2-40B4-BE49-F238E27FC236}">
                <a16:creationId xmlns:a16="http://schemas.microsoft.com/office/drawing/2014/main" id="{A7E808FC-A654-57DF-A762-B5DA8B10CB44}"/>
              </a:ext>
            </a:extLst>
          </p:cNvPr>
          <p:cNvSpPr txBox="1"/>
          <p:nvPr/>
        </p:nvSpPr>
        <p:spPr>
          <a:xfrm>
            <a:off x="9210517" y="4415930"/>
            <a:ext cx="2335104" cy="523220"/>
          </a:xfrm>
          <a:prstGeom prst="rect">
            <a:avLst/>
          </a:prstGeom>
          <a:noFill/>
        </p:spPr>
        <p:txBody>
          <a:bodyPr wrap="square" rtlCol="0">
            <a:spAutoFit/>
          </a:bodyPr>
          <a:lstStyle/>
          <a:p>
            <a:pPr algn="ctr"/>
            <a:r>
              <a:rPr lang="en-US" sz="1400" dirty="0">
                <a:solidFill>
                  <a:schemeClr val="accent3">
                    <a:lumMod val="75000"/>
                  </a:schemeClr>
                </a:solidFill>
              </a:rPr>
              <a:t>Edge communication links</a:t>
            </a:r>
          </a:p>
        </p:txBody>
      </p:sp>
      <p:pic>
        <p:nvPicPr>
          <p:cNvPr id="44" name="Picture 34" descr="Image result for icon gateway">
            <a:extLst>
              <a:ext uri="{FF2B5EF4-FFF2-40B4-BE49-F238E27FC236}">
                <a16:creationId xmlns:a16="http://schemas.microsoft.com/office/drawing/2014/main" id="{FE7296AE-E0BF-73D8-C54F-8187129254A4}"/>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5148898" y="3814073"/>
            <a:ext cx="408170" cy="3498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4" descr="Image result for icon gateway">
            <a:extLst>
              <a:ext uri="{FF2B5EF4-FFF2-40B4-BE49-F238E27FC236}">
                <a16:creationId xmlns:a16="http://schemas.microsoft.com/office/drawing/2014/main" id="{A6C03C4E-FDB3-1D36-CBB8-29D06FAB3F45}"/>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6744962" y="3739438"/>
            <a:ext cx="408170" cy="3498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4" descr="Image result for icon gateway">
            <a:extLst>
              <a:ext uri="{FF2B5EF4-FFF2-40B4-BE49-F238E27FC236}">
                <a16:creationId xmlns:a16="http://schemas.microsoft.com/office/drawing/2014/main" id="{1C069246-B9BA-5358-D5FE-0584CE7A510C}"/>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5392134" y="1733202"/>
            <a:ext cx="572199" cy="49045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4" descr="Image result for icon gateway">
            <a:extLst>
              <a:ext uri="{FF2B5EF4-FFF2-40B4-BE49-F238E27FC236}">
                <a16:creationId xmlns:a16="http://schemas.microsoft.com/office/drawing/2014/main" id="{B19D7474-F499-3CE6-17B6-CB62CDB55A62}"/>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476266" y="1733202"/>
            <a:ext cx="572199" cy="490456"/>
          </a:xfrm>
          <a:prstGeom prst="rect">
            <a:avLst/>
          </a:prstGeom>
          <a:noFill/>
          <a:extLst>
            <a:ext uri="{909E8E84-426E-40DD-AFC4-6F175D3DCCD1}">
              <a14:hiddenFill xmlns:a14="http://schemas.microsoft.com/office/drawing/2010/main">
                <a:solidFill>
                  <a:srgbClr val="FFFFFF"/>
                </a:solidFill>
              </a14:hiddenFill>
            </a:ext>
          </a:extLst>
        </p:spPr>
      </p:pic>
      <p:sp>
        <p:nvSpPr>
          <p:cNvPr id="48" name="ZoneTexte 57">
            <a:extLst>
              <a:ext uri="{FF2B5EF4-FFF2-40B4-BE49-F238E27FC236}">
                <a16:creationId xmlns:a16="http://schemas.microsoft.com/office/drawing/2014/main" id="{4B63D31E-A858-951D-2D4D-9B22C4CD8923}"/>
              </a:ext>
            </a:extLst>
          </p:cNvPr>
          <p:cNvSpPr txBox="1"/>
          <p:nvPr/>
        </p:nvSpPr>
        <p:spPr>
          <a:xfrm>
            <a:off x="6724165" y="4420527"/>
            <a:ext cx="1388151" cy="523220"/>
          </a:xfrm>
          <a:prstGeom prst="rect">
            <a:avLst/>
          </a:prstGeom>
          <a:noFill/>
        </p:spPr>
        <p:txBody>
          <a:bodyPr wrap="square" rtlCol="0">
            <a:spAutoFit/>
          </a:bodyPr>
          <a:lstStyle/>
          <a:p>
            <a:pPr algn="ctr"/>
            <a:r>
              <a:rPr lang="en-US" sz="1400" dirty="0">
                <a:solidFill>
                  <a:schemeClr val="accent3">
                    <a:lumMod val="75000"/>
                  </a:schemeClr>
                </a:solidFill>
              </a:rPr>
              <a:t>Intelligent edge nodes</a:t>
            </a:r>
          </a:p>
        </p:txBody>
      </p:sp>
      <p:pic>
        <p:nvPicPr>
          <p:cNvPr id="49" name="Picture 34" descr="Image result for icon gateway">
            <a:extLst>
              <a:ext uri="{FF2B5EF4-FFF2-40B4-BE49-F238E27FC236}">
                <a16:creationId xmlns:a16="http://schemas.microsoft.com/office/drawing/2014/main" id="{4A63F588-DA7D-4068-D4DD-E2EF7E2AE29C}"/>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5133593" y="2467338"/>
            <a:ext cx="572199" cy="49045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4" descr="Image result for icon gateway">
            <a:extLst>
              <a:ext uri="{FF2B5EF4-FFF2-40B4-BE49-F238E27FC236}">
                <a16:creationId xmlns:a16="http://schemas.microsoft.com/office/drawing/2014/main" id="{068F51CB-F9B1-1B78-A70B-DCFA789F4686}"/>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595109" y="2374360"/>
            <a:ext cx="572199" cy="490456"/>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Connecteur droit 23">
            <a:extLst>
              <a:ext uri="{FF2B5EF4-FFF2-40B4-BE49-F238E27FC236}">
                <a16:creationId xmlns:a16="http://schemas.microsoft.com/office/drawing/2014/main" id="{59F76B9C-E5BF-D678-2881-3BA6A7B7C5AC}"/>
              </a:ext>
            </a:extLst>
          </p:cNvPr>
          <p:cNvCxnSpPr>
            <a:stCxn id="42" idx="2"/>
            <a:endCxn id="49" idx="1"/>
          </p:cNvCxnSpPr>
          <p:nvPr/>
        </p:nvCxnSpPr>
        <p:spPr>
          <a:xfrm>
            <a:off x="4635318" y="2262341"/>
            <a:ext cx="498275" cy="450225"/>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Connecteur droit 62">
            <a:extLst>
              <a:ext uri="{FF2B5EF4-FFF2-40B4-BE49-F238E27FC236}">
                <a16:creationId xmlns:a16="http://schemas.microsoft.com/office/drawing/2014/main" id="{6D586B4F-29DB-501F-1A32-7324941221F6}"/>
              </a:ext>
            </a:extLst>
          </p:cNvPr>
          <p:cNvCxnSpPr>
            <a:cxnSpLocks/>
            <a:stCxn id="42" idx="2"/>
            <a:endCxn id="50" idx="1"/>
          </p:cNvCxnSpPr>
          <p:nvPr/>
        </p:nvCxnSpPr>
        <p:spPr>
          <a:xfrm>
            <a:off x="4635318" y="2262341"/>
            <a:ext cx="1959791" cy="357247"/>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Connecteur droit 65">
            <a:extLst>
              <a:ext uri="{FF2B5EF4-FFF2-40B4-BE49-F238E27FC236}">
                <a16:creationId xmlns:a16="http://schemas.microsoft.com/office/drawing/2014/main" id="{0318E90C-8AB2-2585-B440-AFC1F596ABE3}"/>
              </a:ext>
            </a:extLst>
          </p:cNvPr>
          <p:cNvCxnSpPr>
            <a:cxnSpLocks/>
            <a:stCxn id="46" idx="2"/>
            <a:endCxn id="49" idx="0"/>
          </p:cNvCxnSpPr>
          <p:nvPr/>
        </p:nvCxnSpPr>
        <p:spPr>
          <a:xfrm flipH="1">
            <a:off x="5419693" y="2223658"/>
            <a:ext cx="258541" cy="24368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Connecteur droit 68">
            <a:extLst>
              <a:ext uri="{FF2B5EF4-FFF2-40B4-BE49-F238E27FC236}">
                <a16:creationId xmlns:a16="http://schemas.microsoft.com/office/drawing/2014/main" id="{B42C831B-A15C-2147-2537-9CA80ACE4B77}"/>
              </a:ext>
            </a:extLst>
          </p:cNvPr>
          <p:cNvCxnSpPr>
            <a:cxnSpLocks/>
            <a:stCxn id="46" idx="2"/>
            <a:endCxn id="50" idx="1"/>
          </p:cNvCxnSpPr>
          <p:nvPr/>
        </p:nvCxnSpPr>
        <p:spPr>
          <a:xfrm>
            <a:off x="5678234" y="2223658"/>
            <a:ext cx="916875" cy="39593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Connecteur droit 71">
            <a:extLst>
              <a:ext uri="{FF2B5EF4-FFF2-40B4-BE49-F238E27FC236}">
                <a16:creationId xmlns:a16="http://schemas.microsoft.com/office/drawing/2014/main" id="{6F2EABB6-9B48-5F79-8502-1A51438027C9}"/>
              </a:ext>
            </a:extLst>
          </p:cNvPr>
          <p:cNvCxnSpPr>
            <a:cxnSpLocks/>
            <a:stCxn id="47" idx="2"/>
          </p:cNvCxnSpPr>
          <p:nvPr/>
        </p:nvCxnSpPr>
        <p:spPr>
          <a:xfrm flipH="1">
            <a:off x="5705792" y="2223658"/>
            <a:ext cx="1056574" cy="506018"/>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Connecteur droit 74">
            <a:extLst>
              <a:ext uri="{FF2B5EF4-FFF2-40B4-BE49-F238E27FC236}">
                <a16:creationId xmlns:a16="http://schemas.microsoft.com/office/drawing/2014/main" id="{0052D263-8B8E-14E9-96B9-8DB5C81C64B6}"/>
              </a:ext>
            </a:extLst>
          </p:cNvPr>
          <p:cNvCxnSpPr>
            <a:cxnSpLocks/>
            <a:stCxn id="47" idx="2"/>
            <a:endCxn id="50" idx="0"/>
          </p:cNvCxnSpPr>
          <p:nvPr/>
        </p:nvCxnSpPr>
        <p:spPr>
          <a:xfrm>
            <a:off x="6762366" y="2223658"/>
            <a:ext cx="118843" cy="150702"/>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57" name="ZoneTexte 79">
            <a:extLst>
              <a:ext uri="{FF2B5EF4-FFF2-40B4-BE49-F238E27FC236}">
                <a16:creationId xmlns:a16="http://schemas.microsoft.com/office/drawing/2014/main" id="{F7F5916F-80FB-C90D-60ED-7720D6C96C5B}"/>
              </a:ext>
            </a:extLst>
          </p:cNvPr>
          <p:cNvSpPr txBox="1"/>
          <p:nvPr/>
        </p:nvSpPr>
        <p:spPr>
          <a:xfrm>
            <a:off x="1675198" y="2034465"/>
            <a:ext cx="967592" cy="523220"/>
          </a:xfrm>
          <a:prstGeom prst="rect">
            <a:avLst/>
          </a:prstGeom>
          <a:noFill/>
        </p:spPr>
        <p:txBody>
          <a:bodyPr wrap="square" rtlCol="0">
            <a:spAutoFit/>
          </a:bodyPr>
          <a:lstStyle/>
          <a:p>
            <a:pPr algn="ctr"/>
            <a:r>
              <a:rPr lang="en-US" sz="1400" dirty="0">
                <a:solidFill>
                  <a:srgbClr val="FF0000"/>
                </a:solidFill>
              </a:rPr>
              <a:t>Cloud gateway</a:t>
            </a:r>
          </a:p>
        </p:txBody>
      </p:sp>
      <p:sp>
        <p:nvSpPr>
          <p:cNvPr id="58" name="ZoneTexte 80">
            <a:extLst>
              <a:ext uri="{FF2B5EF4-FFF2-40B4-BE49-F238E27FC236}">
                <a16:creationId xmlns:a16="http://schemas.microsoft.com/office/drawing/2014/main" id="{8C9E0D27-74C3-1267-5970-5F0A60D46A6E}"/>
              </a:ext>
            </a:extLst>
          </p:cNvPr>
          <p:cNvSpPr txBox="1"/>
          <p:nvPr/>
        </p:nvSpPr>
        <p:spPr>
          <a:xfrm>
            <a:off x="3905557" y="3697729"/>
            <a:ext cx="1258071" cy="523220"/>
          </a:xfrm>
          <a:prstGeom prst="rect">
            <a:avLst/>
          </a:prstGeom>
          <a:noFill/>
        </p:spPr>
        <p:txBody>
          <a:bodyPr wrap="square" rtlCol="0">
            <a:spAutoFit/>
          </a:bodyPr>
          <a:lstStyle/>
          <a:p>
            <a:pPr algn="ctr"/>
            <a:r>
              <a:rPr lang="en-US" sz="1400" dirty="0">
                <a:solidFill>
                  <a:schemeClr val="accent1"/>
                </a:solidFill>
              </a:rPr>
              <a:t>Edge gateway</a:t>
            </a:r>
          </a:p>
        </p:txBody>
      </p:sp>
      <p:pic>
        <p:nvPicPr>
          <p:cNvPr id="59" name="Picture 36" descr="Image result for icon intelligent gateway">
            <a:extLst>
              <a:ext uri="{FF2B5EF4-FFF2-40B4-BE49-F238E27FC236}">
                <a16:creationId xmlns:a16="http://schemas.microsoft.com/office/drawing/2014/main" id="{9F1ECBD5-2D89-7499-9430-8DDB76E3AAEB}"/>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8035214" y="4454551"/>
            <a:ext cx="460291" cy="46125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8" descr="Image result for icon radio tower">
            <a:extLst>
              <a:ext uri="{FF2B5EF4-FFF2-40B4-BE49-F238E27FC236}">
                <a16:creationId xmlns:a16="http://schemas.microsoft.com/office/drawing/2014/main" id="{82C19283-BDE1-3C6F-E53F-22DB483042F9}"/>
              </a:ext>
            </a:extLst>
          </p:cNvPr>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50346" y="4302145"/>
            <a:ext cx="663561" cy="663561"/>
          </a:xfrm>
          <a:prstGeom prst="rect">
            <a:avLst/>
          </a:prstGeom>
          <a:noFill/>
          <a:extLst>
            <a:ext uri="{909E8E84-426E-40DD-AFC4-6F175D3DCCD1}">
              <a14:hiddenFill xmlns:a14="http://schemas.microsoft.com/office/drawing/2010/main">
                <a:solidFill>
                  <a:srgbClr val="FFFFFF"/>
                </a:solidFill>
              </a14:hiddenFill>
            </a:ext>
          </a:extLst>
        </p:spPr>
      </p:pic>
      <p:sp>
        <p:nvSpPr>
          <p:cNvPr id="61" name="ZoneTexte 84">
            <a:extLst>
              <a:ext uri="{FF2B5EF4-FFF2-40B4-BE49-F238E27FC236}">
                <a16:creationId xmlns:a16="http://schemas.microsoft.com/office/drawing/2014/main" id="{8AACDBBF-8C0A-7F78-5F17-3AF7DB1A13BB}"/>
              </a:ext>
            </a:extLst>
          </p:cNvPr>
          <p:cNvSpPr txBox="1"/>
          <p:nvPr/>
        </p:nvSpPr>
        <p:spPr>
          <a:xfrm>
            <a:off x="5362830" y="4420527"/>
            <a:ext cx="820931" cy="523220"/>
          </a:xfrm>
          <a:prstGeom prst="rect">
            <a:avLst/>
          </a:prstGeom>
          <a:noFill/>
        </p:spPr>
        <p:txBody>
          <a:bodyPr wrap="square" rtlCol="0">
            <a:spAutoFit/>
          </a:bodyPr>
          <a:lstStyle/>
          <a:p>
            <a:pPr algn="ctr"/>
            <a:r>
              <a:rPr lang="en-US" sz="1400" dirty="0">
                <a:solidFill>
                  <a:schemeClr val="accent3"/>
                </a:solidFill>
              </a:rPr>
              <a:t>Radio tower</a:t>
            </a:r>
          </a:p>
        </p:txBody>
      </p:sp>
      <p:sp>
        <p:nvSpPr>
          <p:cNvPr id="63" name="TextBox 62">
            <a:extLst>
              <a:ext uri="{FF2B5EF4-FFF2-40B4-BE49-F238E27FC236}">
                <a16:creationId xmlns:a16="http://schemas.microsoft.com/office/drawing/2014/main" id="{E1FA4960-5A52-0D80-22FE-5145C1EAAA97}"/>
              </a:ext>
            </a:extLst>
          </p:cNvPr>
          <p:cNvSpPr txBox="1"/>
          <p:nvPr/>
        </p:nvSpPr>
        <p:spPr>
          <a:xfrm>
            <a:off x="2602905" y="4506178"/>
            <a:ext cx="978162" cy="369332"/>
          </a:xfrm>
          <a:prstGeom prst="rect">
            <a:avLst/>
          </a:prstGeom>
          <a:solidFill>
            <a:schemeClr val="accent3">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chor="ctr">
            <a:spAutoFit/>
          </a:bodyPr>
          <a:lstStyle/>
          <a:p>
            <a:pPr algn="ctr"/>
            <a:r>
              <a:rPr lang="en-US" b="1" dirty="0">
                <a:solidFill>
                  <a:schemeClr val="bg1"/>
                </a:solidFill>
              </a:rPr>
              <a:t>Scope</a:t>
            </a:r>
          </a:p>
        </p:txBody>
      </p:sp>
      <p:cxnSp>
        <p:nvCxnSpPr>
          <p:cNvPr id="64" name="Connecteur droit 19">
            <a:extLst>
              <a:ext uri="{FF2B5EF4-FFF2-40B4-BE49-F238E27FC236}">
                <a16:creationId xmlns:a16="http://schemas.microsoft.com/office/drawing/2014/main" id="{30D3BDF8-E222-2CAF-9D0E-A01E8A1695A8}"/>
              </a:ext>
            </a:extLst>
          </p:cNvPr>
          <p:cNvCxnSpPr>
            <a:cxnSpLocks/>
          </p:cNvCxnSpPr>
          <p:nvPr/>
        </p:nvCxnSpPr>
        <p:spPr>
          <a:xfrm>
            <a:off x="1893908" y="2306972"/>
            <a:ext cx="9732035" cy="1155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5" name="ZoneTexte 21">
            <a:extLst>
              <a:ext uri="{FF2B5EF4-FFF2-40B4-BE49-F238E27FC236}">
                <a16:creationId xmlns:a16="http://schemas.microsoft.com/office/drawing/2014/main" id="{7BE3E621-29BF-9E98-0590-275ACD1F4D53}"/>
              </a:ext>
            </a:extLst>
          </p:cNvPr>
          <p:cNvSpPr txBox="1"/>
          <p:nvPr/>
        </p:nvSpPr>
        <p:spPr>
          <a:xfrm>
            <a:off x="9116895" y="2056915"/>
            <a:ext cx="2391461" cy="523220"/>
          </a:xfrm>
          <a:prstGeom prst="rect">
            <a:avLst/>
          </a:prstGeom>
          <a:noFill/>
        </p:spPr>
        <p:txBody>
          <a:bodyPr wrap="square" rtlCol="0">
            <a:spAutoFit/>
          </a:bodyPr>
          <a:lstStyle/>
          <a:p>
            <a:pPr algn="ctr"/>
            <a:r>
              <a:rPr lang="en-US" sz="1400" dirty="0">
                <a:solidFill>
                  <a:srgbClr val="FF0000"/>
                </a:solidFill>
              </a:rPr>
              <a:t>Fog-cloud communication links</a:t>
            </a:r>
          </a:p>
        </p:txBody>
      </p:sp>
      <p:sp>
        <p:nvSpPr>
          <p:cNvPr id="66" name="ZoneTexte 43">
            <a:extLst>
              <a:ext uri="{FF2B5EF4-FFF2-40B4-BE49-F238E27FC236}">
                <a16:creationId xmlns:a16="http://schemas.microsoft.com/office/drawing/2014/main" id="{83C7F4C1-E1A8-389E-6C1D-3955E1407115}"/>
              </a:ext>
            </a:extLst>
          </p:cNvPr>
          <p:cNvSpPr txBox="1"/>
          <p:nvPr/>
        </p:nvSpPr>
        <p:spPr>
          <a:xfrm>
            <a:off x="9511586" y="5169430"/>
            <a:ext cx="2680414" cy="738664"/>
          </a:xfrm>
          <a:prstGeom prst="rect">
            <a:avLst/>
          </a:prstGeom>
          <a:noFill/>
        </p:spPr>
        <p:txBody>
          <a:bodyPr wrap="square" rtlCol="0">
            <a:spAutoFit/>
          </a:bodyPr>
          <a:lstStyle/>
          <a:p>
            <a:pPr algn="ctr"/>
            <a:r>
              <a:rPr lang="en-US" sz="1400" b="1" dirty="0">
                <a:solidFill>
                  <a:schemeClr val="accent3">
                    <a:lumMod val="50000"/>
                  </a:schemeClr>
                </a:solidFill>
              </a:rPr>
              <a:t>Bottom layer</a:t>
            </a:r>
          </a:p>
          <a:p>
            <a:pPr algn="ctr"/>
            <a:r>
              <a:rPr lang="en-US" sz="1400" b="1" dirty="0">
                <a:solidFill>
                  <a:schemeClr val="accent3">
                    <a:lumMod val="50000"/>
                  </a:schemeClr>
                </a:solidFill>
              </a:rPr>
              <a:t>Edge IoT</a:t>
            </a:r>
            <a:endParaRPr lang="en-US" sz="1400" dirty="0">
              <a:solidFill>
                <a:schemeClr val="accent3">
                  <a:lumMod val="50000"/>
                </a:schemeClr>
              </a:solidFill>
            </a:endParaRPr>
          </a:p>
          <a:p>
            <a:pPr algn="ctr"/>
            <a:r>
              <a:rPr lang="en-US" sz="1400" dirty="0">
                <a:solidFill>
                  <a:schemeClr val="accent3">
                    <a:lumMod val="50000"/>
                  </a:schemeClr>
                </a:solidFill>
              </a:rPr>
              <a:t>End-point terminals</a:t>
            </a:r>
          </a:p>
        </p:txBody>
      </p:sp>
      <p:pic>
        <p:nvPicPr>
          <p:cNvPr id="69" name="Graphic 68" descr="Factory outline">
            <a:extLst>
              <a:ext uri="{FF2B5EF4-FFF2-40B4-BE49-F238E27FC236}">
                <a16:creationId xmlns:a16="http://schemas.microsoft.com/office/drawing/2014/main" id="{75E35E3F-2CCA-FF7C-C72E-B352D898863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188887" y="4877671"/>
            <a:ext cx="716135" cy="716135"/>
          </a:xfrm>
          <a:prstGeom prst="rect">
            <a:avLst/>
          </a:prstGeom>
        </p:spPr>
      </p:pic>
      <p:pic>
        <p:nvPicPr>
          <p:cNvPr id="71" name="Graphic 70" descr="Fuel outline">
            <a:extLst>
              <a:ext uri="{FF2B5EF4-FFF2-40B4-BE49-F238E27FC236}">
                <a16:creationId xmlns:a16="http://schemas.microsoft.com/office/drawing/2014/main" id="{FC86B024-B547-227B-2DD4-90AFA96262B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748389" y="5297743"/>
            <a:ext cx="553791" cy="553791"/>
          </a:xfrm>
          <a:prstGeom prst="rect">
            <a:avLst/>
          </a:prstGeom>
        </p:spPr>
      </p:pic>
      <p:pic>
        <p:nvPicPr>
          <p:cNvPr id="73" name="Graphic 72" descr="Car outline">
            <a:extLst>
              <a:ext uri="{FF2B5EF4-FFF2-40B4-BE49-F238E27FC236}">
                <a16:creationId xmlns:a16="http://schemas.microsoft.com/office/drawing/2014/main" id="{05410099-D921-76FC-1CB9-69443B74F94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735868" y="5200859"/>
            <a:ext cx="914400" cy="914400"/>
          </a:xfrm>
          <a:prstGeom prst="rect">
            <a:avLst/>
          </a:prstGeom>
        </p:spPr>
      </p:pic>
      <p:pic>
        <p:nvPicPr>
          <p:cNvPr id="75" name="Graphic 74" descr="Register outline">
            <a:extLst>
              <a:ext uri="{FF2B5EF4-FFF2-40B4-BE49-F238E27FC236}">
                <a16:creationId xmlns:a16="http://schemas.microsoft.com/office/drawing/2014/main" id="{D4550285-166D-5798-3F37-B68243A1441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091510" y="5885753"/>
            <a:ext cx="506018" cy="506018"/>
          </a:xfrm>
          <a:prstGeom prst="rect">
            <a:avLst/>
          </a:prstGeom>
        </p:spPr>
      </p:pic>
      <p:pic>
        <p:nvPicPr>
          <p:cNvPr id="77" name="Graphic 76" descr="Store outline">
            <a:extLst>
              <a:ext uri="{FF2B5EF4-FFF2-40B4-BE49-F238E27FC236}">
                <a16:creationId xmlns:a16="http://schemas.microsoft.com/office/drawing/2014/main" id="{9902B4CA-E6FB-901F-E769-C9EA3DEE060E}"/>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823243" y="5763316"/>
            <a:ext cx="652372" cy="652372"/>
          </a:xfrm>
          <a:prstGeom prst="rect">
            <a:avLst/>
          </a:prstGeom>
        </p:spPr>
      </p:pic>
      <p:sp>
        <p:nvSpPr>
          <p:cNvPr id="3" name="Rectangle 2">
            <a:extLst>
              <a:ext uri="{FF2B5EF4-FFF2-40B4-BE49-F238E27FC236}">
                <a16:creationId xmlns:a16="http://schemas.microsoft.com/office/drawing/2014/main" id="{47D45792-360B-D566-D6BB-40528DADCD3D}"/>
              </a:ext>
            </a:extLst>
          </p:cNvPr>
          <p:cNvSpPr/>
          <p:nvPr/>
        </p:nvSpPr>
        <p:spPr>
          <a:xfrm>
            <a:off x="1766955" y="751243"/>
            <a:ext cx="10316848" cy="354188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B895851C-F6C3-8083-D58B-0CAD2485A704}"/>
              </a:ext>
            </a:extLst>
          </p:cNvPr>
          <p:cNvGrpSpPr/>
          <p:nvPr/>
        </p:nvGrpSpPr>
        <p:grpSpPr>
          <a:xfrm>
            <a:off x="1233067" y="1421970"/>
            <a:ext cx="8490270" cy="4269743"/>
            <a:chOff x="1233067" y="1421970"/>
            <a:chExt cx="8490270" cy="4269743"/>
          </a:xfrm>
        </p:grpSpPr>
        <p:sp>
          <p:nvSpPr>
            <p:cNvPr id="28" name="ZoneTexte 16">
              <a:extLst>
                <a:ext uri="{FF2B5EF4-FFF2-40B4-BE49-F238E27FC236}">
                  <a16:creationId xmlns:a16="http://schemas.microsoft.com/office/drawing/2014/main" id="{14402299-70D6-C6BF-A3D9-0E2F535127C2}"/>
                </a:ext>
              </a:extLst>
            </p:cNvPr>
            <p:cNvSpPr txBox="1"/>
            <p:nvPr/>
          </p:nvSpPr>
          <p:spPr>
            <a:xfrm rot="17701836">
              <a:off x="955048" y="3443608"/>
              <a:ext cx="2787131" cy="307777"/>
            </a:xfrm>
            <a:prstGeom prst="rect">
              <a:avLst/>
            </a:prstGeom>
            <a:noFill/>
          </p:spPr>
          <p:txBody>
            <a:bodyPr wrap="square" rtlCol="0">
              <a:spAutoFit/>
            </a:bodyPr>
            <a:lstStyle/>
            <a:p>
              <a:pPr algn="ctr"/>
              <a:r>
                <a:rPr lang="en-US" sz="1400" b="1" dirty="0">
                  <a:solidFill>
                    <a:srgbClr val="FF0000"/>
                  </a:solidFill>
                </a:rPr>
                <a:t>Privacy and security issues</a:t>
              </a:r>
            </a:p>
          </p:txBody>
        </p:sp>
        <p:sp>
          <p:nvSpPr>
            <p:cNvPr id="32" name="ZoneTexte 36">
              <a:extLst>
                <a:ext uri="{FF2B5EF4-FFF2-40B4-BE49-F238E27FC236}">
                  <a16:creationId xmlns:a16="http://schemas.microsoft.com/office/drawing/2014/main" id="{5D27BD84-1FC1-FD82-0C02-D94CB6FFF669}"/>
                </a:ext>
              </a:extLst>
            </p:cNvPr>
            <p:cNvSpPr txBox="1"/>
            <p:nvPr/>
          </p:nvSpPr>
          <p:spPr>
            <a:xfrm rot="17701836">
              <a:off x="1295930" y="3366035"/>
              <a:ext cx="1646122" cy="307777"/>
            </a:xfrm>
            <a:prstGeom prst="rect">
              <a:avLst/>
            </a:prstGeom>
            <a:noFill/>
          </p:spPr>
          <p:txBody>
            <a:bodyPr wrap="square" rtlCol="0">
              <a:spAutoFit/>
            </a:bodyPr>
            <a:lstStyle/>
            <a:p>
              <a:pPr algn="ctr"/>
              <a:r>
                <a:rPr lang="en-US" sz="1400" b="1" dirty="0">
                  <a:solidFill>
                    <a:srgbClr val="FF0000"/>
                  </a:solidFill>
                </a:rPr>
                <a:t>Cost</a:t>
              </a:r>
            </a:p>
          </p:txBody>
        </p:sp>
        <p:sp>
          <p:nvSpPr>
            <p:cNvPr id="34" name="ZoneTexte 38">
              <a:extLst>
                <a:ext uri="{FF2B5EF4-FFF2-40B4-BE49-F238E27FC236}">
                  <a16:creationId xmlns:a16="http://schemas.microsoft.com/office/drawing/2014/main" id="{0ADD069E-8A86-E9B4-DF02-972AB6CB042B}"/>
                </a:ext>
              </a:extLst>
            </p:cNvPr>
            <p:cNvSpPr txBox="1"/>
            <p:nvPr/>
          </p:nvSpPr>
          <p:spPr>
            <a:xfrm rot="3898164" flipH="1">
              <a:off x="7442117" y="3211429"/>
              <a:ext cx="2124460" cy="307777"/>
            </a:xfrm>
            <a:prstGeom prst="rect">
              <a:avLst/>
            </a:prstGeom>
            <a:noFill/>
          </p:spPr>
          <p:txBody>
            <a:bodyPr wrap="square" rtlCol="0">
              <a:spAutoFit/>
            </a:bodyPr>
            <a:lstStyle/>
            <a:p>
              <a:pPr algn="ctr"/>
              <a:r>
                <a:rPr lang="en-US" sz="1400" b="1" dirty="0">
                  <a:solidFill>
                    <a:srgbClr val="FF0000"/>
                  </a:solidFill>
                </a:rPr>
                <a:t>Latency</a:t>
              </a:r>
            </a:p>
          </p:txBody>
        </p:sp>
        <p:sp>
          <p:nvSpPr>
            <p:cNvPr id="36" name="ZoneTexte 40">
              <a:extLst>
                <a:ext uri="{FF2B5EF4-FFF2-40B4-BE49-F238E27FC236}">
                  <a16:creationId xmlns:a16="http://schemas.microsoft.com/office/drawing/2014/main" id="{1623C76A-41BE-712D-3237-ACBC47F9BDD8}"/>
                </a:ext>
              </a:extLst>
            </p:cNvPr>
            <p:cNvSpPr txBox="1"/>
            <p:nvPr/>
          </p:nvSpPr>
          <p:spPr>
            <a:xfrm rot="3898164" flipH="1">
              <a:off x="6998810" y="2938860"/>
              <a:ext cx="3341558" cy="307777"/>
            </a:xfrm>
            <a:prstGeom prst="rect">
              <a:avLst/>
            </a:prstGeom>
            <a:noFill/>
          </p:spPr>
          <p:txBody>
            <a:bodyPr wrap="square" rtlCol="0">
              <a:spAutoFit/>
            </a:bodyPr>
            <a:lstStyle/>
            <a:p>
              <a:pPr algn="ctr"/>
              <a:r>
                <a:rPr lang="en-US" sz="1400" b="1" dirty="0">
                  <a:solidFill>
                    <a:srgbClr val="FF0000"/>
                  </a:solidFill>
                </a:rPr>
                <a:t>Energy consumption and Cooling</a:t>
              </a:r>
            </a:p>
          </p:txBody>
        </p:sp>
        <p:sp>
          <p:nvSpPr>
            <p:cNvPr id="68" name="ZoneTexte 38">
              <a:extLst>
                <a:ext uri="{FF2B5EF4-FFF2-40B4-BE49-F238E27FC236}">
                  <a16:creationId xmlns:a16="http://schemas.microsoft.com/office/drawing/2014/main" id="{38A30586-0E4E-5201-6710-D2C3B74DCFC8}"/>
                </a:ext>
              </a:extLst>
            </p:cNvPr>
            <p:cNvSpPr txBox="1"/>
            <p:nvPr/>
          </p:nvSpPr>
          <p:spPr>
            <a:xfrm rot="3898164" flipH="1">
              <a:off x="7239950" y="3289185"/>
              <a:ext cx="2124460" cy="307777"/>
            </a:xfrm>
            <a:prstGeom prst="rect">
              <a:avLst/>
            </a:prstGeom>
            <a:noFill/>
          </p:spPr>
          <p:txBody>
            <a:bodyPr wrap="square" rtlCol="0">
              <a:spAutoFit/>
            </a:bodyPr>
            <a:lstStyle/>
            <a:p>
              <a:pPr algn="ctr"/>
              <a:r>
                <a:rPr lang="en-US" sz="1400" b="1" dirty="0">
                  <a:solidFill>
                    <a:srgbClr val="FF0000"/>
                  </a:solidFill>
                </a:rPr>
                <a:t>Data Volume</a:t>
              </a:r>
            </a:p>
          </p:txBody>
        </p:sp>
        <p:cxnSp>
          <p:nvCxnSpPr>
            <p:cNvPr id="27" name="Connecteur droit avec flèche 10">
              <a:extLst>
                <a:ext uri="{FF2B5EF4-FFF2-40B4-BE49-F238E27FC236}">
                  <a16:creationId xmlns:a16="http://schemas.microsoft.com/office/drawing/2014/main" id="{0CD92E5E-1874-B02A-EA95-A40B83FC32D1}"/>
                </a:ext>
              </a:extLst>
            </p:cNvPr>
            <p:cNvCxnSpPr>
              <a:cxnSpLocks/>
            </p:cNvCxnSpPr>
            <p:nvPr/>
          </p:nvCxnSpPr>
          <p:spPr>
            <a:xfrm flipV="1">
              <a:off x="1510517" y="1627364"/>
              <a:ext cx="1912228" cy="40594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33">
              <a:extLst>
                <a:ext uri="{FF2B5EF4-FFF2-40B4-BE49-F238E27FC236}">
                  <a16:creationId xmlns:a16="http://schemas.microsoft.com/office/drawing/2014/main" id="{0370524E-439C-E881-0D3D-6445C727CDD8}"/>
                </a:ext>
              </a:extLst>
            </p:cNvPr>
            <p:cNvCxnSpPr>
              <a:cxnSpLocks/>
            </p:cNvCxnSpPr>
            <p:nvPr/>
          </p:nvCxnSpPr>
          <p:spPr>
            <a:xfrm flipV="1">
              <a:off x="1778635" y="1627364"/>
              <a:ext cx="1912228" cy="40594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5">
              <a:extLst>
                <a:ext uri="{FF2B5EF4-FFF2-40B4-BE49-F238E27FC236}">
                  <a16:creationId xmlns:a16="http://schemas.microsoft.com/office/drawing/2014/main" id="{D530CEC1-B5B6-F590-6BA2-D0D7CAE726F0}"/>
                </a:ext>
              </a:extLst>
            </p:cNvPr>
            <p:cNvCxnSpPr>
              <a:cxnSpLocks/>
            </p:cNvCxnSpPr>
            <p:nvPr/>
          </p:nvCxnSpPr>
          <p:spPr>
            <a:xfrm flipV="1">
              <a:off x="1233067" y="1627364"/>
              <a:ext cx="1912228" cy="40594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7">
              <a:extLst>
                <a:ext uri="{FF2B5EF4-FFF2-40B4-BE49-F238E27FC236}">
                  <a16:creationId xmlns:a16="http://schemas.microsoft.com/office/drawing/2014/main" id="{12E6BD9A-5EE9-5107-A969-BF0A8723D79E}"/>
                </a:ext>
              </a:extLst>
            </p:cNvPr>
            <p:cNvCxnSpPr>
              <a:cxnSpLocks/>
            </p:cNvCxnSpPr>
            <p:nvPr/>
          </p:nvCxnSpPr>
          <p:spPr>
            <a:xfrm rot="10800000" flipH="1" flipV="1">
              <a:off x="7553604" y="1629137"/>
              <a:ext cx="1912228" cy="4059469"/>
            </a:xfrm>
            <a:prstGeom prst="straightConnector1">
              <a:avLst/>
            </a:prstGeom>
            <a:ln w="285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5" name="Connecteur droit avec flèche 39">
              <a:extLst>
                <a:ext uri="{FF2B5EF4-FFF2-40B4-BE49-F238E27FC236}">
                  <a16:creationId xmlns:a16="http://schemas.microsoft.com/office/drawing/2014/main" id="{FB0FFBF8-03F8-3955-E31E-5A17280EA39C}"/>
                </a:ext>
              </a:extLst>
            </p:cNvPr>
            <p:cNvCxnSpPr>
              <a:cxnSpLocks/>
            </p:cNvCxnSpPr>
            <p:nvPr/>
          </p:nvCxnSpPr>
          <p:spPr>
            <a:xfrm rot="10800000" flipH="1" flipV="1">
              <a:off x="7811109" y="1627363"/>
              <a:ext cx="1912228" cy="4059469"/>
            </a:xfrm>
            <a:prstGeom prst="straightConnector1">
              <a:avLst/>
            </a:prstGeom>
            <a:ln w="285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7" name="Connecteur droit avec flèche 37">
              <a:extLst>
                <a:ext uri="{FF2B5EF4-FFF2-40B4-BE49-F238E27FC236}">
                  <a16:creationId xmlns:a16="http://schemas.microsoft.com/office/drawing/2014/main" id="{5F62DA6B-4704-B255-2C31-E3EF0472739F}"/>
                </a:ext>
              </a:extLst>
            </p:cNvPr>
            <p:cNvCxnSpPr>
              <a:cxnSpLocks/>
            </p:cNvCxnSpPr>
            <p:nvPr/>
          </p:nvCxnSpPr>
          <p:spPr>
            <a:xfrm rot="10800000" flipH="1" flipV="1">
              <a:off x="7314116" y="1632244"/>
              <a:ext cx="1912228" cy="4059469"/>
            </a:xfrm>
            <a:prstGeom prst="straightConnector1">
              <a:avLst/>
            </a:prstGeom>
            <a:ln w="285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0" name="ZoneTexte 34">
              <a:extLst>
                <a:ext uri="{FF2B5EF4-FFF2-40B4-BE49-F238E27FC236}">
                  <a16:creationId xmlns:a16="http://schemas.microsoft.com/office/drawing/2014/main" id="{7DA78BE3-3E9B-6A14-7483-9276647AD1F3}"/>
                </a:ext>
              </a:extLst>
            </p:cNvPr>
            <p:cNvSpPr txBox="1"/>
            <p:nvPr/>
          </p:nvSpPr>
          <p:spPr>
            <a:xfrm rot="17701836">
              <a:off x="1025145" y="3590624"/>
              <a:ext cx="3055119" cy="307777"/>
            </a:xfrm>
            <a:prstGeom prst="rect">
              <a:avLst/>
            </a:prstGeom>
            <a:noFill/>
          </p:spPr>
          <p:txBody>
            <a:bodyPr wrap="square" rtlCol="0">
              <a:spAutoFit/>
            </a:bodyPr>
            <a:lstStyle/>
            <a:p>
              <a:pPr algn="ctr"/>
              <a:r>
                <a:rPr lang="en-US" sz="1400" b="1" dirty="0">
                  <a:solidFill>
                    <a:srgbClr val="FF0000"/>
                  </a:solidFill>
                </a:rPr>
                <a:t>Computing power</a:t>
              </a:r>
            </a:p>
          </p:txBody>
        </p:sp>
      </p:grpSp>
      <p:sp>
        <p:nvSpPr>
          <p:cNvPr id="62" name="ZoneTexte 27">
            <a:extLst>
              <a:ext uri="{FF2B5EF4-FFF2-40B4-BE49-F238E27FC236}">
                <a16:creationId xmlns:a16="http://schemas.microsoft.com/office/drawing/2014/main" id="{D6B325B9-509B-2EF7-4E09-830C115E25FF}"/>
              </a:ext>
            </a:extLst>
          </p:cNvPr>
          <p:cNvSpPr txBox="1"/>
          <p:nvPr/>
        </p:nvSpPr>
        <p:spPr>
          <a:xfrm>
            <a:off x="8390130" y="5942928"/>
            <a:ext cx="1023307" cy="523220"/>
          </a:xfrm>
          <a:prstGeom prst="rect">
            <a:avLst/>
          </a:prstGeom>
          <a:noFill/>
        </p:spPr>
        <p:txBody>
          <a:bodyPr wrap="square" rtlCol="0">
            <a:spAutoFit/>
          </a:bodyPr>
          <a:lstStyle/>
          <a:p>
            <a:pPr algn="ctr"/>
            <a:r>
              <a:rPr lang="en-US" sz="1400" dirty="0">
                <a:solidFill>
                  <a:schemeClr val="tx1">
                    <a:lumMod val="60000"/>
                    <a:lumOff val="40000"/>
                  </a:schemeClr>
                </a:solidFill>
              </a:rPr>
              <a:t>Billions of nodes</a:t>
            </a:r>
          </a:p>
        </p:txBody>
      </p:sp>
      <p:sp>
        <p:nvSpPr>
          <p:cNvPr id="70" name="TextBox 69">
            <a:extLst>
              <a:ext uri="{FF2B5EF4-FFF2-40B4-BE49-F238E27FC236}">
                <a16:creationId xmlns:a16="http://schemas.microsoft.com/office/drawing/2014/main" id="{1C08E882-9455-12AE-5219-784DFDC20C8E}"/>
              </a:ext>
            </a:extLst>
          </p:cNvPr>
          <p:cNvSpPr txBox="1"/>
          <p:nvPr/>
        </p:nvSpPr>
        <p:spPr>
          <a:xfrm>
            <a:off x="942415" y="5648811"/>
            <a:ext cx="1509759" cy="344471"/>
          </a:xfrm>
          <a:prstGeom prst="rect">
            <a:avLst/>
          </a:prstGeom>
        </p:spPr>
        <p:txBody>
          <a:bodyPr vert="horz" wrap="square" lIns="54000" tIns="54000" rIns="54000" bIns="54000" rtlCol="0" anchor="t">
            <a:noAutofit/>
          </a:bodyPr>
          <a:lstStyle/>
          <a:p>
            <a:pPr algn="l"/>
            <a:r>
              <a:rPr lang="en-US" sz="1400" b="1" dirty="0">
                <a:solidFill>
                  <a:srgbClr val="FF0000"/>
                </a:solidFill>
              </a:rPr>
              <a:t>Challenges</a:t>
            </a:r>
          </a:p>
        </p:txBody>
      </p:sp>
      <p:sp>
        <p:nvSpPr>
          <p:cNvPr id="72" name="TextBox 71">
            <a:extLst>
              <a:ext uri="{FF2B5EF4-FFF2-40B4-BE49-F238E27FC236}">
                <a16:creationId xmlns:a16="http://schemas.microsoft.com/office/drawing/2014/main" id="{9CE4AC18-ABD8-AC4D-A8A1-A2BBA42EBF83}"/>
              </a:ext>
            </a:extLst>
          </p:cNvPr>
          <p:cNvSpPr txBox="1"/>
          <p:nvPr/>
        </p:nvSpPr>
        <p:spPr>
          <a:xfrm>
            <a:off x="8824075" y="5647413"/>
            <a:ext cx="1509759" cy="344471"/>
          </a:xfrm>
          <a:prstGeom prst="rect">
            <a:avLst/>
          </a:prstGeom>
        </p:spPr>
        <p:txBody>
          <a:bodyPr vert="horz" wrap="square" lIns="54000" tIns="54000" rIns="54000" bIns="54000" rtlCol="0" anchor="t">
            <a:noAutofit/>
          </a:bodyPr>
          <a:lstStyle/>
          <a:p>
            <a:pPr algn="l"/>
            <a:r>
              <a:rPr lang="en-US" sz="1400" b="1" dirty="0">
                <a:solidFill>
                  <a:srgbClr val="FF0000"/>
                </a:solidFill>
              </a:rPr>
              <a:t>Challenges</a:t>
            </a:r>
          </a:p>
        </p:txBody>
      </p:sp>
    </p:spTree>
    <p:extLst>
      <p:ext uri="{BB962C8B-B14F-4D97-AF65-F5344CB8AC3E}">
        <p14:creationId xmlns:p14="http://schemas.microsoft.com/office/powerpoint/2010/main" val="1109592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DBBC7-1055-EC12-EBA7-1A0B4ACA5A8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47FB96-6294-5AD8-79FF-9D6722EBEE4A}"/>
              </a:ext>
            </a:extLst>
          </p:cNvPr>
          <p:cNvSpPr>
            <a:spLocks noGrp="1"/>
          </p:cNvSpPr>
          <p:nvPr>
            <p:ph type="sldNum" sz="quarter" idx="11"/>
          </p:nvPr>
        </p:nvSpPr>
        <p:spPr/>
        <p:txBody>
          <a:bodyPr/>
          <a:lstStyle/>
          <a:p>
            <a:fld id="{330EA680-D336-4FF7-8B7A-9848BB0A1C32}" type="slidenum">
              <a:rPr lang="en-US" smtClean="0"/>
              <a:t>8</a:t>
            </a:fld>
            <a:endParaRPr lang="en-US" dirty="0"/>
          </a:p>
        </p:txBody>
      </p:sp>
      <p:sp>
        <p:nvSpPr>
          <p:cNvPr id="6" name="Footer Placeholder 5">
            <a:extLst>
              <a:ext uri="{FF2B5EF4-FFF2-40B4-BE49-F238E27FC236}">
                <a16:creationId xmlns:a16="http://schemas.microsoft.com/office/drawing/2014/main" id="{9E822A28-801B-EC00-B09C-DB826DF836D8}"/>
              </a:ext>
            </a:extLst>
          </p:cNvPr>
          <p:cNvSpPr>
            <a:spLocks noGrp="1"/>
          </p:cNvSpPr>
          <p:nvPr>
            <p:ph type="ftr" sz="quarter" idx="10"/>
          </p:nvPr>
        </p:nvSpPr>
        <p:spPr/>
        <p:txBody>
          <a:bodyPr/>
          <a:lstStyle/>
          <a:p>
            <a:r>
              <a:rPr lang="en-US" dirty="0"/>
              <a:t>Webinar on AI-Enabled Microcontrollers | www.yolegroup.com</a:t>
            </a:r>
          </a:p>
        </p:txBody>
      </p:sp>
      <p:sp>
        <p:nvSpPr>
          <p:cNvPr id="70" name="Text Placeholder 69">
            <a:extLst>
              <a:ext uri="{FF2B5EF4-FFF2-40B4-BE49-F238E27FC236}">
                <a16:creationId xmlns:a16="http://schemas.microsoft.com/office/drawing/2014/main" id="{41AA6D0C-67D7-6E4F-AE1B-0A3CD55CAC88}"/>
              </a:ext>
            </a:extLst>
          </p:cNvPr>
          <p:cNvSpPr>
            <a:spLocks noGrp="1"/>
          </p:cNvSpPr>
          <p:nvPr>
            <p:ph type="body" sz="quarter" idx="15"/>
          </p:nvPr>
        </p:nvSpPr>
        <p:spPr>
          <a:xfrm>
            <a:off x="1946673" y="1008000"/>
            <a:ext cx="9753327" cy="5184000"/>
          </a:xfrm>
        </p:spPr>
        <p:txBody>
          <a:bodyPr>
            <a:normAutofit lnSpcReduction="10000"/>
          </a:bodyPr>
          <a:lstStyle/>
          <a:p>
            <a:r>
              <a:rPr lang="en-US" b="1" dirty="0">
                <a:solidFill>
                  <a:srgbClr val="FF0000"/>
                </a:solidFill>
              </a:rPr>
              <a:t>Cost</a:t>
            </a:r>
            <a:r>
              <a:rPr lang="en-US" dirty="0"/>
              <a:t> </a:t>
            </a:r>
            <a:r>
              <a:rPr lang="en-US" dirty="0">
                <a:solidFill>
                  <a:schemeClr val="tx2">
                    <a:lumMod val="75000"/>
                  </a:schemeClr>
                </a:solidFill>
              </a:rPr>
              <a:t>– Deploying AI at scale means using affordable hardware. MCUs are orders of magnitude cheaper than GPUs or even CPUs, enabling mass deployment across consumer and industrial applications. This improvement may be limited to applications that can utilize locally obtained or supplied data.</a:t>
            </a:r>
          </a:p>
          <a:p>
            <a:r>
              <a:rPr lang="en-US" b="1" dirty="0">
                <a:solidFill>
                  <a:srgbClr val="FF0000"/>
                </a:solidFill>
              </a:rPr>
              <a:t>Privacy and Security </a:t>
            </a:r>
            <a:r>
              <a:rPr lang="en-US" dirty="0"/>
              <a:t>– </a:t>
            </a:r>
            <a:r>
              <a:rPr lang="en-US" dirty="0">
                <a:solidFill>
                  <a:schemeClr val="tx2">
                    <a:lumMod val="75000"/>
                  </a:schemeClr>
                </a:solidFill>
              </a:rPr>
              <a:t>Many corporations are now seriously considering the inherent exposure of transmitting in-house data to the cloud. Processing data locally on MCUs or other applications processors, behind locally controlled firewalls, reduces exposure to cloud-based breaches and supports compliance with data protection regulations. Using only local data also reduces unwanted external responses such as hallucinations, misinformation or questionable content. </a:t>
            </a:r>
          </a:p>
          <a:p>
            <a:r>
              <a:rPr lang="en-US" b="1" dirty="0">
                <a:solidFill>
                  <a:srgbClr val="FF0000"/>
                </a:solidFill>
              </a:rPr>
              <a:t>Computing Power </a:t>
            </a:r>
            <a:r>
              <a:rPr lang="en-US" dirty="0"/>
              <a:t>– </a:t>
            </a:r>
            <a:r>
              <a:rPr lang="en-US" dirty="0">
                <a:solidFill>
                  <a:schemeClr val="tx2">
                    <a:lumMod val="75000"/>
                  </a:schemeClr>
                </a:solidFill>
              </a:rPr>
              <a:t>Edge devices often run on batteries or have strict power budgets. MCUs are optimized for ultra-low power consumption, making them ideal for Edge AI. However, this is a double edge sword in that the types of applications appropriate for Edge AI are vastly more restricted than the wide range of services available through LLMs with access to a full range of web-based data to be trained on.</a:t>
            </a:r>
          </a:p>
          <a:p>
            <a:r>
              <a:rPr lang="en-US" b="1" dirty="0">
                <a:solidFill>
                  <a:srgbClr val="FF0000"/>
                </a:solidFill>
              </a:rPr>
              <a:t>Energy Efficiency and Cooling </a:t>
            </a:r>
            <a:r>
              <a:rPr lang="en-US" dirty="0"/>
              <a:t>– </a:t>
            </a:r>
            <a:r>
              <a:rPr lang="en-US" dirty="0">
                <a:solidFill>
                  <a:schemeClr val="tx2">
                    <a:lumMod val="75000"/>
                  </a:schemeClr>
                </a:solidFill>
              </a:rPr>
              <a:t>Because of the extremely energy efficient nature of the MCU, there is rarely a need to consider more than simple air cooling and none of the water supply issues becoming an issue with increased data center build out.</a:t>
            </a:r>
          </a:p>
          <a:p>
            <a:r>
              <a:rPr lang="en-US" b="1" dirty="0">
                <a:solidFill>
                  <a:srgbClr val="FF0000"/>
                </a:solidFill>
              </a:rPr>
              <a:t>Latency</a:t>
            </a:r>
            <a:r>
              <a:rPr lang="en-US" dirty="0"/>
              <a:t> – </a:t>
            </a:r>
            <a:r>
              <a:rPr lang="en-US" dirty="0">
                <a:solidFill>
                  <a:schemeClr val="tx2">
                    <a:lumMod val="75000"/>
                  </a:schemeClr>
                </a:solidFill>
              </a:rPr>
              <a:t>One of the most important considerations for deploying Edge AI solutions rather than cloud-based solutions can be to lower latency. This choice can be based on the deterministic nature of the Edge AI MCU, and/or removing potential communication bottlenecks from the process. This can be critical for safety sensitive applications such as that of an automobile or a cobot.</a:t>
            </a:r>
          </a:p>
          <a:p>
            <a:r>
              <a:rPr lang="en-US" b="1" dirty="0">
                <a:solidFill>
                  <a:srgbClr val="FF0000"/>
                </a:solidFill>
              </a:rPr>
              <a:t>Data Volume </a:t>
            </a:r>
            <a:r>
              <a:rPr lang="en-US" dirty="0"/>
              <a:t>– </a:t>
            </a:r>
            <a:r>
              <a:rPr lang="en-US" dirty="0">
                <a:solidFill>
                  <a:schemeClr val="tx2">
                    <a:lumMod val="75000"/>
                  </a:schemeClr>
                </a:solidFill>
              </a:rPr>
              <a:t>an often-overlooked advantage of Edge AI processing is the large network traffic issues connecting to cloud-based services with large data requests. Consumed Bandwidth alone can justify the case for investing in Edge AI solutions, many of which can be MCU-based.</a:t>
            </a:r>
          </a:p>
          <a:p>
            <a:endParaRPr lang="en-US" dirty="0"/>
          </a:p>
        </p:txBody>
      </p:sp>
      <p:sp>
        <p:nvSpPr>
          <p:cNvPr id="4" name="Title 3">
            <a:extLst>
              <a:ext uri="{FF2B5EF4-FFF2-40B4-BE49-F238E27FC236}">
                <a16:creationId xmlns:a16="http://schemas.microsoft.com/office/drawing/2014/main" id="{065F089E-22E8-9EAC-1065-BAE39C5C0705}"/>
              </a:ext>
            </a:extLst>
          </p:cNvPr>
          <p:cNvSpPr>
            <a:spLocks noGrp="1"/>
          </p:cNvSpPr>
          <p:nvPr>
            <p:ph type="title"/>
          </p:nvPr>
        </p:nvSpPr>
        <p:spPr/>
        <p:txBody>
          <a:bodyPr>
            <a:normAutofit fontScale="90000"/>
          </a:bodyPr>
          <a:lstStyle/>
          <a:p>
            <a:r>
              <a:rPr lang="en-US" dirty="0"/>
              <a:t>scaling AI Down Addresses Issues Brought up by Scaling UP</a:t>
            </a:r>
          </a:p>
        </p:txBody>
      </p:sp>
      <p:sp>
        <p:nvSpPr>
          <p:cNvPr id="5" name="Text Placeholder 4">
            <a:extLst>
              <a:ext uri="{FF2B5EF4-FFF2-40B4-BE49-F238E27FC236}">
                <a16:creationId xmlns:a16="http://schemas.microsoft.com/office/drawing/2014/main" id="{065654FB-21B1-9ED1-B1CC-CF3747424E30}"/>
              </a:ext>
            </a:extLst>
          </p:cNvPr>
          <p:cNvSpPr>
            <a:spLocks noGrp="1"/>
          </p:cNvSpPr>
          <p:nvPr>
            <p:ph type="body" sz="quarter" idx="14"/>
          </p:nvPr>
        </p:nvSpPr>
        <p:spPr>
          <a:xfrm>
            <a:off x="0" y="2066613"/>
            <a:ext cx="1570717" cy="3301817"/>
          </a:xfrm>
        </p:spPr>
        <p:txBody>
          <a:bodyPr>
            <a:normAutofit/>
          </a:bodyPr>
          <a:lstStyle/>
          <a:p>
            <a:r>
              <a:rPr lang="en-US" dirty="0"/>
              <a:t>Typical Edge AI applications are simple machine sensing of real-world conditions. Many of these are easily implemented on a TinyML platform on an MCU.</a:t>
            </a:r>
          </a:p>
        </p:txBody>
      </p:sp>
    </p:spTree>
    <p:extLst>
      <p:ext uri="{BB962C8B-B14F-4D97-AF65-F5344CB8AC3E}">
        <p14:creationId xmlns:p14="http://schemas.microsoft.com/office/powerpoint/2010/main" val="944079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B6661-DBE2-E77B-F1DF-CD8F328D478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F5D326-5884-40EB-A299-64ACC9B93BED}"/>
              </a:ext>
            </a:extLst>
          </p:cNvPr>
          <p:cNvSpPr>
            <a:spLocks noGrp="1"/>
          </p:cNvSpPr>
          <p:nvPr>
            <p:ph type="sldNum" sz="quarter" idx="11"/>
          </p:nvPr>
        </p:nvSpPr>
        <p:spPr/>
        <p:txBody>
          <a:bodyPr/>
          <a:lstStyle/>
          <a:p>
            <a:fld id="{330EA680-D336-4FF7-8B7A-9848BB0A1C32}" type="slidenum">
              <a:rPr lang="en-US" smtClean="0"/>
              <a:t>9</a:t>
            </a:fld>
            <a:endParaRPr lang="en-US" dirty="0"/>
          </a:p>
        </p:txBody>
      </p:sp>
      <p:sp>
        <p:nvSpPr>
          <p:cNvPr id="4" name="Title 3">
            <a:extLst>
              <a:ext uri="{FF2B5EF4-FFF2-40B4-BE49-F238E27FC236}">
                <a16:creationId xmlns:a16="http://schemas.microsoft.com/office/drawing/2014/main" id="{4E0CB4A7-154B-7680-5A13-47D539710F0C}"/>
              </a:ext>
            </a:extLst>
          </p:cNvPr>
          <p:cNvSpPr>
            <a:spLocks noGrp="1"/>
          </p:cNvSpPr>
          <p:nvPr>
            <p:ph type="title"/>
          </p:nvPr>
        </p:nvSpPr>
        <p:spPr/>
        <p:txBody>
          <a:bodyPr>
            <a:normAutofit fontScale="90000"/>
          </a:bodyPr>
          <a:lstStyle/>
          <a:p>
            <a:r>
              <a:rPr lang="en-US" dirty="0"/>
              <a:t>How Do you run AI in a Microcontroller?</a:t>
            </a:r>
          </a:p>
        </p:txBody>
      </p:sp>
      <p:sp>
        <p:nvSpPr>
          <p:cNvPr id="5" name="Text Placeholder 4">
            <a:extLst>
              <a:ext uri="{FF2B5EF4-FFF2-40B4-BE49-F238E27FC236}">
                <a16:creationId xmlns:a16="http://schemas.microsoft.com/office/drawing/2014/main" id="{3C1559D2-266A-27E6-A6A5-F56BAA11D5B8}"/>
              </a:ext>
            </a:extLst>
          </p:cNvPr>
          <p:cNvSpPr>
            <a:spLocks noGrp="1"/>
          </p:cNvSpPr>
          <p:nvPr>
            <p:ph type="body" sz="quarter" idx="14"/>
          </p:nvPr>
        </p:nvSpPr>
        <p:spPr>
          <a:xfrm>
            <a:off x="-58417" y="1897865"/>
            <a:ext cx="1767194" cy="3878535"/>
          </a:xfrm>
        </p:spPr>
        <p:txBody>
          <a:bodyPr>
            <a:noAutofit/>
          </a:bodyPr>
          <a:lstStyle/>
          <a:p>
            <a:r>
              <a:rPr lang="en-US" dirty="0"/>
              <a:t>How TinyML Works on Microcontroller</a:t>
            </a:r>
          </a:p>
        </p:txBody>
      </p:sp>
      <p:sp>
        <p:nvSpPr>
          <p:cNvPr id="6" name="Footer Placeholder 5">
            <a:extLst>
              <a:ext uri="{FF2B5EF4-FFF2-40B4-BE49-F238E27FC236}">
                <a16:creationId xmlns:a16="http://schemas.microsoft.com/office/drawing/2014/main" id="{F790CF75-DBB9-7739-8ACC-577884BFC64C}"/>
              </a:ext>
            </a:extLst>
          </p:cNvPr>
          <p:cNvSpPr>
            <a:spLocks noGrp="1"/>
          </p:cNvSpPr>
          <p:nvPr>
            <p:ph type="ftr" sz="quarter" idx="10"/>
          </p:nvPr>
        </p:nvSpPr>
        <p:spPr/>
        <p:txBody>
          <a:bodyPr/>
          <a:lstStyle/>
          <a:p>
            <a:r>
              <a:rPr lang="en-US" dirty="0"/>
              <a:t>Webinar on AI-Enabled Microcontrollers | www.yolegroup.com</a:t>
            </a:r>
          </a:p>
        </p:txBody>
      </p:sp>
      <p:sp>
        <p:nvSpPr>
          <p:cNvPr id="10" name="TextBox 9">
            <a:extLst>
              <a:ext uri="{FF2B5EF4-FFF2-40B4-BE49-F238E27FC236}">
                <a16:creationId xmlns:a16="http://schemas.microsoft.com/office/drawing/2014/main" id="{FEE0D272-8ED1-EF92-4136-CB9936B13D64}"/>
              </a:ext>
            </a:extLst>
          </p:cNvPr>
          <p:cNvSpPr txBox="1"/>
          <p:nvPr/>
        </p:nvSpPr>
        <p:spPr>
          <a:xfrm>
            <a:off x="1893895" y="855116"/>
            <a:ext cx="4611679" cy="5909310"/>
          </a:xfrm>
          <a:prstGeom prst="rect">
            <a:avLst/>
          </a:prstGeom>
          <a:noFill/>
        </p:spPr>
        <p:txBody>
          <a:bodyPr wrap="square">
            <a:spAutoFit/>
          </a:bodyPr>
          <a:lstStyle/>
          <a:p>
            <a:pPr>
              <a:buNone/>
            </a:pPr>
            <a:r>
              <a:rPr lang="en-US" dirty="0"/>
              <a:t>To make AI work on MCUs, TinyML is a field of ML using several techniques:</a:t>
            </a:r>
          </a:p>
          <a:p>
            <a:pPr>
              <a:buFont typeface="Arial" panose="020B0604020202020204" pitchFamily="34" charset="0"/>
              <a:buChar char="•"/>
            </a:pPr>
            <a:r>
              <a:rPr lang="en-US" b="1" dirty="0"/>
              <a:t>Model Compression</a:t>
            </a:r>
            <a:r>
              <a:rPr lang="en-US" dirty="0"/>
              <a:t>:</a:t>
            </a:r>
          </a:p>
          <a:p>
            <a:pPr marL="742950" lvl="1" indent="-285750">
              <a:buFont typeface="Arial" panose="020B0604020202020204" pitchFamily="34" charset="0"/>
              <a:buChar char="•"/>
            </a:pPr>
            <a:r>
              <a:rPr lang="en-US" i="1" dirty="0"/>
              <a:t>Quantization</a:t>
            </a:r>
            <a:r>
              <a:rPr lang="en-US" dirty="0"/>
              <a:t>: Converts 32-bit floating-point weights to 8-bit integers, drastically reducing size and computation.</a:t>
            </a:r>
          </a:p>
          <a:p>
            <a:pPr marL="742950" lvl="1" indent="-285750">
              <a:buFont typeface="Arial" panose="020B0604020202020204" pitchFamily="34" charset="0"/>
              <a:buChar char="•"/>
            </a:pPr>
            <a:r>
              <a:rPr lang="en-US" i="1" dirty="0"/>
              <a:t>Pruning</a:t>
            </a:r>
            <a:r>
              <a:rPr lang="en-US" dirty="0"/>
              <a:t>: Removes the model’s unnecessary neurons (connected nodes).</a:t>
            </a:r>
          </a:p>
          <a:p>
            <a:pPr marL="742950" lvl="1" indent="-285750">
              <a:buFont typeface="Arial" panose="020B0604020202020204" pitchFamily="34" charset="0"/>
              <a:buChar char="•"/>
            </a:pPr>
            <a:r>
              <a:rPr lang="en-US" i="1" dirty="0"/>
              <a:t>Knowledge Distillation</a:t>
            </a:r>
            <a:r>
              <a:rPr lang="en-US" dirty="0"/>
              <a:t>: Trains a smaller model to mimic a larger one.</a:t>
            </a:r>
          </a:p>
          <a:p>
            <a:pPr>
              <a:buFont typeface="Arial" panose="020B0604020202020204" pitchFamily="34" charset="0"/>
              <a:buChar char="•"/>
            </a:pPr>
            <a:r>
              <a:rPr lang="en-US" b="1" dirty="0"/>
              <a:t>Efficient Inference Engines</a:t>
            </a:r>
            <a:r>
              <a:rPr lang="en-US" dirty="0"/>
              <a:t>:</a:t>
            </a:r>
          </a:p>
          <a:p>
            <a:pPr marL="742950" lvl="1" indent="-285750">
              <a:buFont typeface="Arial" panose="020B0604020202020204" pitchFamily="34" charset="0"/>
              <a:buChar char="•"/>
            </a:pPr>
            <a:r>
              <a:rPr lang="en-US" dirty="0"/>
              <a:t>Libraries like </a:t>
            </a:r>
            <a:r>
              <a:rPr lang="en-US" b="1" dirty="0"/>
              <a:t>CMSIS-NN</a:t>
            </a:r>
            <a:r>
              <a:rPr lang="en-US" dirty="0"/>
              <a:t> (for ARM Cortex-M) and platforms like </a:t>
            </a:r>
            <a:r>
              <a:rPr lang="en-US" b="1" dirty="0"/>
              <a:t>PyTorch, Keras, LiteRT, TensorFlow Lite </a:t>
            </a:r>
            <a:r>
              <a:rPr lang="en-US" dirty="0"/>
              <a:t>for Microcontrollers provide optimized kernels for running neural networks on MCUs.</a:t>
            </a:r>
          </a:p>
        </p:txBody>
      </p:sp>
      <p:pic>
        <p:nvPicPr>
          <p:cNvPr id="1026" name="Picture 2" descr="TinyML | AI for Microcontrollers ...">
            <a:extLst>
              <a:ext uri="{FF2B5EF4-FFF2-40B4-BE49-F238E27FC236}">
                <a16:creationId xmlns:a16="http://schemas.microsoft.com/office/drawing/2014/main" id="{50D03414-9D9C-E61A-06AF-0FB67A19C73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97056" y="1963576"/>
            <a:ext cx="5439030" cy="31132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71A8931-DC7F-B538-090F-D0497CB3DE79}"/>
              </a:ext>
            </a:extLst>
          </p:cNvPr>
          <p:cNvSpPr txBox="1"/>
          <p:nvPr/>
        </p:nvSpPr>
        <p:spPr>
          <a:xfrm>
            <a:off x="8031825" y="5407068"/>
            <a:ext cx="3332609" cy="369332"/>
          </a:xfrm>
          <a:prstGeom prst="rect">
            <a:avLst/>
          </a:prstGeom>
          <a:noFill/>
        </p:spPr>
        <p:txBody>
          <a:bodyPr wrap="square">
            <a:spAutoFit/>
          </a:bodyPr>
          <a:lstStyle/>
          <a:p>
            <a:r>
              <a:rPr lang="en-US" b="0" i="1" dirty="0">
                <a:solidFill>
                  <a:schemeClr val="bg1">
                    <a:lumMod val="65000"/>
                  </a:schemeClr>
                </a:solidFill>
                <a:effectLst/>
                <a:latin typeface="Roboto" panose="02000000000000000000" pitchFamily="2" charset="0"/>
              </a:rPr>
              <a:t>Images Source: RS Online)</a:t>
            </a:r>
            <a:endParaRPr lang="en-US" dirty="0">
              <a:solidFill>
                <a:schemeClr val="bg1">
                  <a:lumMod val="65000"/>
                </a:schemeClr>
              </a:solidFill>
            </a:endParaRPr>
          </a:p>
        </p:txBody>
      </p:sp>
    </p:spTree>
    <p:extLst>
      <p:ext uri="{BB962C8B-B14F-4D97-AF65-F5344CB8AC3E}">
        <p14:creationId xmlns:p14="http://schemas.microsoft.com/office/powerpoint/2010/main" val="3895535288"/>
      </p:ext>
    </p:extLst>
  </p:cSld>
  <p:clrMapOvr>
    <a:masterClrMapping/>
  </p:clrMapOvr>
</p:sld>
</file>

<file path=ppt/theme/theme1.xml><?xml version="1.0" encoding="utf-8"?>
<a:theme xmlns:a="http://schemas.openxmlformats.org/drawingml/2006/main" name="2024_ppt_YG_theme">
  <a:themeElements>
    <a:clrScheme name="Yole">
      <a:dk1>
        <a:srgbClr val="1F3564"/>
      </a:dk1>
      <a:lt1>
        <a:srgbClr val="FFFFFF"/>
      </a:lt1>
      <a:dk2>
        <a:srgbClr val="41494E"/>
      </a:dk2>
      <a:lt2>
        <a:srgbClr val="64A5D9"/>
      </a:lt2>
      <a:accent1>
        <a:srgbClr val="EC5F58"/>
      </a:accent1>
      <a:accent2>
        <a:srgbClr val="F7A532"/>
      </a:accent2>
      <a:accent3>
        <a:srgbClr val="4AB567"/>
      </a:accent3>
      <a:accent4>
        <a:srgbClr val="1F3564"/>
      </a:accent4>
      <a:accent5>
        <a:srgbClr val="884A87"/>
      </a:accent5>
      <a:accent6>
        <a:srgbClr val="B9144E"/>
      </a:accent6>
      <a:hlink>
        <a:srgbClr val="1F3564"/>
      </a:hlink>
      <a:folHlink>
        <a:srgbClr val="884A87"/>
      </a:folHlink>
    </a:clrScheme>
    <a:fontScheme name="Yole">
      <a:majorFont>
        <a:latin typeface="Montserrat Medium"/>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54000" tIns="54000" rIns="54000" bIns="54000" rtlCol="0" anchor="t">
        <a:noAutofit/>
      </a:bodyPr>
      <a:lstStyle>
        <a:defPPr algn="l">
          <a:defRPr sz="3200" dirty="0"/>
        </a:defPPr>
      </a:lstStyle>
    </a:txDef>
  </a:objectDefaults>
  <a:extraClrSchemeLst/>
  <a:extLst>
    <a:ext uri="{05A4C25C-085E-4340-85A3-A5531E510DB2}">
      <thm15:themeFamily xmlns:thm15="http://schemas.microsoft.com/office/thememl/2012/main" name="Présentation2" id="{DC7F34CB-E808-429C-A183-E8B0F32B6C5E}" vid="{178EAFC0-29CD-46E3-B95E-7EDBAB722556}"/>
    </a:ext>
  </a:extLst>
</a:theme>
</file>

<file path=ppt/theme/theme2.xml><?xml version="1.0" encoding="utf-8"?>
<a:theme xmlns:a="http://schemas.openxmlformats.org/drawingml/2006/main" name="EVA 2020_Confidential">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YG_PPT_Template_2025</Template>
  <TotalTime>937</TotalTime>
  <Words>3106</Words>
  <Application>Microsoft Office PowerPoint</Application>
  <PresentationFormat>Widescreen</PresentationFormat>
  <Paragraphs>406</Paragraphs>
  <Slides>27</Slides>
  <Notes>9</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27</vt:i4>
      </vt:variant>
    </vt:vector>
  </HeadingPairs>
  <TitlesOfParts>
    <vt:vector size="45" baseType="lpstr">
      <vt:lpstr>Aptos Narrow</vt:lpstr>
      <vt:lpstr>Arial</vt:lpstr>
      <vt:lpstr>Arial Narrow</vt:lpstr>
      <vt:lpstr>Calibri</vt:lpstr>
      <vt:lpstr>Courier New</vt:lpstr>
      <vt:lpstr>Gill Sans MT</vt:lpstr>
      <vt:lpstr>Montserrat</vt:lpstr>
      <vt:lpstr>Montserrat Light</vt:lpstr>
      <vt:lpstr>Montserrat Medium</vt:lpstr>
      <vt:lpstr>Roboto</vt:lpstr>
      <vt:lpstr>Source Sans 3</vt:lpstr>
      <vt:lpstr>Tahoma</vt:lpstr>
      <vt:lpstr>Trebuchet MS</vt:lpstr>
      <vt:lpstr>Work Sans</vt:lpstr>
      <vt:lpstr>Work Sans Medium</vt:lpstr>
      <vt:lpstr>Work Sans SemiBold</vt:lpstr>
      <vt:lpstr>2024_ppt_YG_theme</vt:lpstr>
      <vt:lpstr>EVA 2020_Confidential</vt:lpstr>
      <vt:lpstr>How AI-enabled Microcontrollers Are Expanding Edge AI Opportunities</vt:lpstr>
      <vt:lpstr>AGENDA</vt:lpstr>
      <vt:lpstr>Common View of AI Scaling – More, Bigger, Faster</vt:lpstr>
      <vt:lpstr>Scope of this WEBINAR IN The Context of Scaling AI</vt:lpstr>
      <vt:lpstr>Media Likes to Follow the ‘Newsworthy’ Markets</vt:lpstr>
      <vt:lpstr>Just like most tools, there is not a one size fits all solution</vt:lpstr>
      <vt:lpstr>How is scaling AI Down going to help Solve Ai problems?</vt:lpstr>
      <vt:lpstr>scaling AI Down Addresses Issues Brought up by Scaling UP</vt:lpstr>
      <vt:lpstr>How Do you run AI in a Microcontroller?</vt:lpstr>
      <vt:lpstr>Are MCUs Powerful Enough?</vt:lpstr>
      <vt:lpstr>The Core Evolution for AI Scaling</vt:lpstr>
      <vt:lpstr>Microcontroller Designers respond to AI Demand</vt:lpstr>
      <vt:lpstr>MCU revenue forecast for MCUs Targeting Edge AI Applications</vt:lpstr>
      <vt:lpstr>ARM’s Ecosystem For AI MCU Technology</vt:lpstr>
      <vt:lpstr>Sample of Shipping AI MCU Based on ARM Technology</vt:lpstr>
      <vt:lpstr>Sample of Shipping AI MCU Based on ARM Technology</vt:lpstr>
      <vt:lpstr>Sample of Shipping AI MCU Based on ARM Technology</vt:lpstr>
      <vt:lpstr>Sample of Shipping AI MCU Based on ARM Technology</vt:lpstr>
      <vt:lpstr>RISC-V Ecosystem For AI MCU Technology</vt:lpstr>
      <vt:lpstr>Sample Shipping AI MCU targeting EDGE AI Applications on RISC-V </vt:lpstr>
      <vt:lpstr>China’s MCU Fabless Designer landscape</vt:lpstr>
      <vt:lpstr>Conclusion</vt:lpstr>
      <vt:lpstr>See what Else We Can Offer</vt:lpstr>
      <vt:lpstr>Related Reports and Teardowns</vt:lpstr>
      <vt:lpstr>How to use our data?</vt:lpstr>
      <vt:lpstr>ssssssssssssssss</vt:lpstr>
      <vt:lpstr>Join us at the Embedded Vision Summit May 11-13, 2026—Santa Clara, California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Tom HACKENBERG</dc:creator>
  <cp:lastModifiedBy>Tom HACKENBERG</cp:lastModifiedBy>
  <cp:revision>2</cp:revision>
  <dcterms:created xsi:type="dcterms:W3CDTF">2025-10-31T04:11:25Z</dcterms:created>
  <dcterms:modified xsi:type="dcterms:W3CDTF">2025-11-18T13:47:10Z</dcterms:modified>
</cp:coreProperties>
</file>